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1"/>
  </p:notesMasterIdLst>
  <p:sldIdLst>
    <p:sldId id="256" r:id="rId2"/>
    <p:sldId id="271" r:id="rId3"/>
    <p:sldId id="259" r:id="rId4"/>
    <p:sldId id="260" r:id="rId5"/>
    <p:sldId id="262" r:id="rId6"/>
    <p:sldId id="261" r:id="rId7"/>
    <p:sldId id="263" r:id="rId8"/>
    <p:sldId id="264" r:id="rId9"/>
    <p:sldId id="265" r:id="rId10"/>
    <p:sldId id="266" r:id="rId11"/>
    <p:sldId id="272" r:id="rId12"/>
    <p:sldId id="267" r:id="rId13"/>
    <p:sldId id="268" r:id="rId14"/>
    <p:sldId id="269" r:id="rId15"/>
    <p:sldId id="270" r:id="rId16"/>
    <p:sldId id="273" r:id="rId17"/>
    <p:sldId id="275" r:id="rId18"/>
    <p:sldId id="274" r:id="rId19"/>
    <p:sldId id="277" r:id="rId20"/>
    <p:sldId id="278" r:id="rId21"/>
    <p:sldId id="279" r:id="rId22"/>
    <p:sldId id="280" r:id="rId23"/>
    <p:sldId id="281" r:id="rId24"/>
    <p:sldId id="282" r:id="rId25"/>
    <p:sldId id="283" r:id="rId26"/>
    <p:sldId id="284" r:id="rId27"/>
    <p:sldId id="276"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741" autoAdjust="0"/>
  </p:normalViewPr>
  <p:slideViewPr>
    <p:cSldViewPr snapToGrid="0">
      <p:cViewPr varScale="1">
        <p:scale>
          <a:sx n="80" d="100"/>
          <a:sy n="80" d="100"/>
        </p:scale>
        <p:origin x="9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Fera" userId="47a34fa8-45e1-4bf7-8365-fc42d449ed5d" providerId="ADAL" clId="{942F5D74-0946-4662-A015-49949BE4E67C}"/>
    <pc:docChg chg="undo custSel addSld delSld modSld sldOrd">
      <pc:chgData name="Anna Fera" userId="47a34fa8-45e1-4bf7-8365-fc42d449ed5d" providerId="ADAL" clId="{942F5D74-0946-4662-A015-49949BE4E67C}" dt="2018-09-06T19:32:37.950" v="10423" actId="2696"/>
      <pc:docMkLst>
        <pc:docMk/>
      </pc:docMkLst>
      <pc:sldChg chg="modSp">
        <pc:chgData name="Anna Fera" userId="47a34fa8-45e1-4bf7-8365-fc42d449ed5d" providerId="ADAL" clId="{942F5D74-0946-4662-A015-49949BE4E67C}" dt="2018-09-05T23:28:53.188" v="9229" actId="20577"/>
        <pc:sldMkLst>
          <pc:docMk/>
          <pc:sldMk cId="3716435369" sldId="256"/>
        </pc:sldMkLst>
        <pc:spChg chg="mod">
          <ac:chgData name="Anna Fera" userId="47a34fa8-45e1-4bf7-8365-fc42d449ed5d" providerId="ADAL" clId="{942F5D74-0946-4662-A015-49949BE4E67C}" dt="2018-09-05T20:13:12.631" v="16" actId="403"/>
          <ac:spMkLst>
            <pc:docMk/>
            <pc:sldMk cId="3716435369" sldId="256"/>
            <ac:spMk id="2" creationId="{C662EFE6-2805-401F-8C2F-A890425EF65F}"/>
          </ac:spMkLst>
        </pc:spChg>
        <pc:spChg chg="mod">
          <ac:chgData name="Anna Fera" userId="47a34fa8-45e1-4bf7-8365-fc42d449ed5d" providerId="ADAL" clId="{942F5D74-0946-4662-A015-49949BE4E67C}" dt="2018-09-05T23:28:53.188" v="9229" actId="20577"/>
          <ac:spMkLst>
            <pc:docMk/>
            <pc:sldMk cId="3716435369" sldId="256"/>
            <ac:spMk id="3" creationId="{818883EA-F791-4CAA-844C-CFF9A9D5A551}"/>
          </ac:spMkLst>
        </pc:spChg>
      </pc:sldChg>
      <pc:sldChg chg="add del">
        <pc:chgData name="Anna Fera" userId="47a34fa8-45e1-4bf7-8365-fc42d449ed5d" providerId="ADAL" clId="{942F5D74-0946-4662-A015-49949BE4E67C}" dt="2018-09-05T18:26:20.727" v="1" actId="27636"/>
        <pc:sldMkLst>
          <pc:docMk/>
          <pc:sldMk cId="2516206241" sldId="257"/>
        </pc:sldMkLst>
      </pc:sldChg>
      <pc:sldChg chg="modSp add del">
        <pc:chgData name="Anna Fera" userId="47a34fa8-45e1-4bf7-8365-fc42d449ed5d" providerId="ADAL" clId="{942F5D74-0946-4662-A015-49949BE4E67C}" dt="2018-09-06T19:32:34.434" v="10422" actId="2696"/>
        <pc:sldMkLst>
          <pc:docMk/>
          <pc:sldMk cId="3903255890" sldId="257"/>
        </pc:sldMkLst>
        <pc:spChg chg="mod">
          <ac:chgData name="Anna Fera" userId="47a34fa8-45e1-4bf7-8365-fc42d449ed5d" providerId="ADAL" clId="{942F5D74-0946-4662-A015-49949BE4E67C}" dt="2018-09-05T18:26:25.337" v="4" actId="27636"/>
          <ac:spMkLst>
            <pc:docMk/>
            <pc:sldMk cId="3903255890" sldId="257"/>
            <ac:spMk id="3" creationId="{D7BCF9A3-984C-4606-A2F4-6A73AA0D9059}"/>
          </ac:spMkLst>
        </pc:spChg>
      </pc:sldChg>
      <pc:sldChg chg="addSp delSp modSp add del">
        <pc:chgData name="Anna Fera" userId="47a34fa8-45e1-4bf7-8365-fc42d449ed5d" providerId="ADAL" clId="{942F5D74-0946-4662-A015-49949BE4E67C}" dt="2018-09-05T20:48:33.596" v="4945" actId="2696"/>
        <pc:sldMkLst>
          <pc:docMk/>
          <pc:sldMk cId="3305813539" sldId="258"/>
        </pc:sldMkLst>
        <pc:spChg chg="mod">
          <ac:chgData name="Anna Fera" userId="47a34fa8-45e1-4bf7-8365-fc42d449ed5d" providerId="ADAL" clId="{942F5D74-0946-4662-A015-49949BE4E67C}" dt="2018-09-05T20:13:28.865" v="62" actId="20577"/>
          <ac:spMkLst>
            <pc:docMk/>
            <pc:sldMk cId="3305813539" sldId="258"/>
            <ac:spMk id="2" creationId="{696A14E2-277B-40A9-B119-FBE4B5FA8177}"/>
          </ac:spMkLst>
        </pc:spChg>
        <pc:spChg chg="add del mod">
          <ac:chgData name="Anna Fera" userId="47a34fa8-45e1-4bf7-8365-fc42d449ed5d" providerId="ADAL" clId="{942F5D74-0946-4662-A015-49949BE4E67C}" dt="2018-09-05T20:48:24.631" v="4944" actId="20577"/>
          <ac:spMkLst>
            <pc:docMk/>
            <pc:sldMk cId="3305813539" sldId="258"/>
            <ac:spMk id="3" creationId="{FA7A5D0E-9D26-4521-BFFA-7525431D4258}"/>
          </ac:spMkLst>
        </pc:spChg>
        <pc:spChg chg="add del mod">
          <ac:chgData name="Anna Fera" userId="47a34fa8-45e1-4bf7-8365-fc42d449ed5d" providerId="ADAL" clId="{942F5D74-0946-4662-A015-49949BE4E67C}" dt="2018-09-05T20:15:57.742" v="64" actId="2696"/>
          <ac:spMkLst>
            <pc:docMk/>
            <pc:sldMk cId="3305813539" sldId="258"/>
            <ac:spMk id="4" creationId="{6BB6C105-E631-49F6-89B8-12F988ED1B5E}"/>
          </ac:spMkLst>
        </pc:spChg>
        <pc:spChg chg="add del mod">
          <ac:chgData name="Anna Fera" userId="47a34fa8-45e1-4bf7-8365-fc42d449ed5d" providerId="ADAL" clId="{942F5D74-0946-4662-A015-49949BE4E67C}" dt="2018-09-05T20:15:57.742" v="64" actId="2696"/>
          <ac:spMkLst>
            <pc:docMk/>
            <pc:sldMk cId="3305813539" sldId="258"/>
            <ac:spMk id="5" creationId="{561B7C9D-7949-4BF5-92A6-EE1B97266FFD}"/>
          </ac:spMkLst>
        </pc:spChg>
      </pc:sldChg>
      <pc:sldChg chg="addSp delSp modSp add modAnim">
        <pc:chgData name="Anna Fera" userId="47a34fa8-45e1-4bf7-8365-fc42d449ed5d" providerId="ADAL" clId="{942F5D74-0946-4662-A015-49949BE4E67C}" dt="2018-09-06T00:51:37.967" v="9331" actId="113"/>
        <pc:sldMkLst>
          <pc:docMk/>
          <pc:sldMk cId="2897071800" sldId="259"/>
        </pc:sldMkLst>
        <pc:spChg chg="mod">
          <ac:chgData name="Anna Fera" userId="47a34fa8-45e1-4bf7-8365-fc42d449ed5d" providerId="ADAL" clId="{942F5D74-0946-4662-A015-49949BE4E67C}" dt="2018-09-06T00:50:05.161" v="9312" actId="403"/>
          <ac:spMkLst>
            <pc:docMk/>
            <pc:sldMk cId="2897071800" sldId="259"/>
            <ac:spMk id="2" creationId="{4472BD12-3244-49AC-9420-5339C2952543}"/>
          </ac:spMkLst>
        </pc:spChg>
        <pc:spChg chg="mod">
          <ac:chgData name="Anna Fera" userId="47a34fa8-45e1-4bf7-8365-fc42d449ed5d" providerId="ADAL" clId="{942F5D74-0946-4662-A015-49949BE4E67C}" dt="2018-09-06T00:51:04.738" v="9321" actId="27636"/>
          <ac:spMkLst>
            <pc:docMk/>
            <pc:sldMk cId="2897071800" sldId="259"/>
            <ac:spMk id="3" creationId="{C9181D31-F858-4E78-94D6-615B6D7F3EA9}"/>
          </ac:spMkLst>
        </pc:spChg>
        <pc:picChg chg="add del mod">
          <ac:chgData name="Anna Fera" userId="47a34fa8-45e1-4bf7-8365-fc42d449ed5d" providerId="ADAL" clId="{942F5D74-0946-4662-A015-49949BE4E67C}" dt="2018-09-06T00:49:58.969" v="9304" actId="113"/>
          <ac:picMkLst>
            <pc:docMk/>
            <pc:sldMk cId="2897071800" sldId="259"/>
            <ac:picMk id="3074" creationId="{A01CE21C-6619-447B-9AE7-4819630ED3D5}"/>
          </ac:picMkLst>
        </pc:picChg>
        <pc:picChg chg="add mod ord">
          <ac:chgData name="Anna Fera" userId="47a34fa8-45e1-4bf7-8365-fc42d449ed5d" providerId="ADAL" clId="{942F5D74-0946-4662-A015-49949BE4E67C}" dt="2018-09-06T00:51:11.940" v="9325" actId="1076"/>
          <ac:picMkLst>
            <pc:docMk/>
            <pc:sldMk cId="2897071800" sldId="259"/>
            <ac:picMk id="3076" creationId="{42555322-88F6-4982-8F34-E68D16CB6FA5}"/>
          </ac:picMkLst>
        </pc:picChg>
      </pc:sldChg>
      <pc:sldChg chg="addSp delSp modSp add modAnim modNotesTx">
        <pc:chgData name="Anna Fera" userId="47a34fa8-45e1-4bf7-8365-fc42d449ed5d" providerId="ADAL" clId="{942F5D74-0946-4662-A015-49949BE4E67C}" dt="2018-09-06T13:12:14.638" v="9725" actId="20577"/>
        <pc:sldMkLst>
          <pc:docMk/>
          <pc:sldMk cId="3600965493" sldId="260"/>
        </pc:sldMkLst>
        <pc:spChg chg="mod">
          <ac:chgData name="Anna Fera" userId="47a34fa8-45e1-4bf7-8365-fc42d449ed5d" providerId="ADAL" clId="{942F5D74-0946-4662-A015-49949BE4E67C}" dt="2018-09-06T13:12:14.638" v="9725" actId="20577"/>
          <ac:spMkLst>
            <pc:docMk/>
            <pc:sldMk cId="3600965493" sldId="260"/>
            <ac:spMk id="2" creationId="{2126C608-25AB-4EEA-8BAE-C7AEDAF58339}"/>
          </ac:spMkLst>
        </pc:spChg>
        <pc:spChg chg="del">
          <ac:chgData name="Anna Fera" userId="47a34fa8-45e1-4bf7-8365-fc42d449ed5d" providerId="ADAL" clId="{942F5D74-0946-4662-A015-49949BE4E67C}" dt="2018-09-05T20:19:49.129" v="575" actId="20577"/>
          <ac:spMkLst>
            <pc:docMk/>
            <pc:sldMk cId="3600965493" sldId="260"/>
            <ac:spMk id="3" creationId="{23E36260-B736-4F4C-8FB5-C20BE99F956E}"/>
          </ac:spMkLst>
        </pc:spChg>
        <pc:spChg chg="add mod">
          <ac:chgData name="Anna Fera" userId="47a34fa8-45e1-4bf7-8365-fc42d449ed5d" providerId="ADAL" clId="{942F5D74-0946-4662-A015-49949BE4E67C}" dt="2018-09-05T20:49:49.382" v="5048" actId="27636"/>
          <ac:spMkLst>
            <pc:docMk/>
            <pc:sldMk cId="3600965493" sldId="260"/>
            <ac:spMk id="4" creationId="{BD97F8E2-1B50-42C3-9914-7A33586CEF1B}"/>
          </ac:spMkLst>
        </pc:spChg>
        <pc:spChg chg="add mod">
          <ac:chgData name="Anna Fera" userId="47a34fa8-45e1-4bf7-8365-fc42d449ed5d" providerId="ADAL" clId="{942F5D74-0946-4662-A015-49949BE4E67C}" dt="2018-09-06T00:55:17.083" v="9352" actId="20577"/>
          <ac:spMkLst>
            <pc:docMk/>
            <pc:sldMk cId="3600965493" sldId="260"/>
            <ac:spMk id="5" creationId="{F6683448-B5CF-4BA8-97E7-B26F514F1B1F}"/>
          </ac:spMkLst>
        </pc:spChg>
        <pc:picChg chg="add del mod ord">
          <ac:chgData name="Anna Fera" userId="47a34fa8-45e1-4bf7-8365-fc42d449ed5d" providerId="ADAL" clId="{942F5D74-0946-4662-A015-49949BE4E67C}" dt="2018-09-06T00:54:35.282" v="9344" actId="478"/>
          <ac:picMkLst>
            <pc:docMk/>
            <pc:sldMk cId="3600965493" sldId="260"/>
            <ac:picMk id="4098" creationId="{18B0FE76-12D6-4650-9CAC-7B98F519F6E0}"/>
          </ac:picMkLst>
        </pc:picChg>
        <pc:picChg chg="add del mod ord">
          <ac:chgData name="Anna Fera" userId="47a34fa8-45e1-4bf7-8365-fc42d449ed5d" providerId="ADAL" clId="{942F5D74-0946-4662-A015-49949BE4E67C}" dt="2018-09-06T00:54:32.764" v="9343" actId="478"/>
          <ac:picMkLst>
            <pc:docMk/>
            <pc:sldMk cId="3600965493" sldId="260"/>
            <ac:picMk id="4100" creationId="{7ECFC3FB-B002-49CC-95EA-E095E08F79F3}"/>
          </ac:picMkLst>
        </pc:picChg>
      </pc:sldChg>
      <pc:sldChg chg="addSp delSp modSp add mod ord setBg modAnim">
        <pc:chgData name="Anna Fera" userId="47a34fa8-45e1-4bf7-8365-fc42d449ed5d" providerId="ADAL" clId="{942F5D74-0946-4662-A015-49949BE4E67C}" dt="2018-09-06T01:01:36.316" v="9397" actId="113"/>
        <pc:sldMkLst>
          <pc:docMk/>
          <pc:sldMk cId="2024795122" sldId="261"/>
        </pc:sldMkLst>
        <pc:spChg chg="mod">
          <ac:chgData name="Anna Fera" userId="47a34fa8-45e1-4bf7-8365-fc42d449ed5d" providerId="ADAL" clId="{942F5D74-0946-4662-A015-49949BE4E67C}" dt="2018-09-06T01:01:36.316" v="9397" actId="113"/>
          <ac:spMkLst>
            <pc:docMk/>
            <pc:sldMk cId="2024795122" sldId="261"/>
            <ac:spMk id="2" creationId="{8AC92A91-75C1-4895-A45E-D9F33CF4F61C}"/>
          </ac:spMkLst>
        </pc:spChg>
        <pc:spChg chg="mod ord">
          <ac:chgData name="Anna Fera" userId="47a34fa8-45e1-4bf7-8365-fc42d449ed5d" providerId="ADAL" clId="{942F5D74-0946-4662-A015-49949BE4E67C}" dt="2018-09-06T01:01:31.440" v="9393" actId="14100"/>
          <ac:spMkLst>
            <pc:docMk/>
            <pc:sldMk cId="2024795122" sldId="261"/>
            <ac:spMk id="3" creationId="{78B4D6F6-4ABC-4467-A7B5-A49F096093DA}"/>
          </ac:spMkLst>
        </pc:spChg>
        <pc:spChg chg="add del">
          <ac:chgData name="Anna Fera" userId="47a34fa8-45e1-4bf7-8365-fc42d449ed5d" providerId="ADAL" clId="{942F5D74-0946-4662-A015-49949BE4E67C}" dt="2018-09-06T01:01:04.373" v="9375" actId="113"/>
          <ac:spMkLst>
            <pc:docMk/>
            <pc:sldMk cId="2024795122" sldId="261"/>
            <ac:spMk id="4" creationId="{20E8176B-B714-4D18-B7C1-D2B4F7EB61F0}"/>
          </ac:spMkLst>
        </pc:spChg>
        <pc:spChg chg="add del">
          <ac:chgData name="Anna Fera" userId="47a34fa8-45e1-4bf7-8365-fc42d449ed5d" providerId="ADAL" clId="{942F5D74-0946-4662-A015-49949BE4E67C}" dt="2018-09-06T01:01:07.081" v="9377" actId="113"/>
          <ac:spMkLst>
            <pc:docMk/>
            <pc:sldMk cId="2024795122" sldId="261"/>
            <ac:spMk id="5" creationId="{D680A292-1926-4EF9-A7E9-0DDD00D2BCB2}"/>
          </ac:spMkLst>
        </pc:spChg>
        <pc:spChg chg="add del">
          <ac:chgData name="Anna Fera" userId="47a34fa8-45e1-4bf7-8365-fc42d449ed5d" providerId="ADAL" clId="{942F5D74-0946-4662-A015-49949BE4E67C}" dt="2018-09-06T01:01:14.284" v="9380" actId="26606"/>
          <ac:spMkLst>
            <pc:docMk/>
            <pc:sldMk cId="2024795122" sldId="261"/>
            <ac:spMk id="11" creationId="{F4C359F3-25B2-4E2B-8713-5583EAF4C18E}"/>
          </ac:spMkLst>
        </pc:spChg>
        <pc:spChg chg="add del">
          <ac:chgData name="Anna Fera" userId="47a34fa8-45e1-4bf7-8365-fc42d449ed5d" providerId="ADAL" clId="{942F5D74-0946-4662-A015-49949BE4E67C}" dt="2018-09-06T01:01:14.284" v="9380" actId="26606"/>
          <ac:spMkLst>
            <pc:docMk/>
            <pc:sldMk cId="2024795122" sldId="261"/>
            <ac:spMk id="13" creationId="{B026EB53-A064-438C-B0CD-AC1503631ACC}"/>
          </ac:spMkLst>
        </pc:spChg>
        <pc:spChg chg="add">
          <ac:chgData name="Anna Fera" userId="47a34fa8-45e1-4bf7-8365-fc42d449ed5d" providerId="ADAL" clId="{942F5D74-0946-4662-A015-49949BE4E67C}" dt="2018-09-06T01:01:14.284" v="9381" actId="26606"/>
          <ac:spMkLst>
            <pc:docMk/>
            <pc:sldMk cId="2024795122" sldId="261"/>
            <ac:spMk id="16" creationId="{311973C2-EB8B-452A-A698-4A252FD3AE28}"/>
          </ac:spMkLst>
        </pc:spChg>
        <pc:spChg chg="add">
          <ac:chgData name="Anna Fera" userId="47a34fa8-45e1-4bf7-8365-fc42d449ed5d" providerId="ADAL" clId="{942F5D74-0946-4662-A015-49949BE4E67C}" dt="2018-09-06T01:01:14.284" v="9381" actId="26606"/>
          <ac:spMkLst>
            <pc:docMk/>
            <pc:sldMk cId="2024795122" sldId="261"/>
            <ac:spMk id="17" creationId="{10162E77-11AD-44A7-84EC-40C59EEFBD2E}"/>
          </ac:spMkLst>
        </pc:spChg>
        <pc:picChg chg="add mod ord">
          <ac:chgData name="Anna Fera" userId="47a34fa8-45e1-4bf7-8365-fc42d449ed5d" providerId="ADAL" clId="{942F5D74-0946-4662-A015-49949BE4E67C}" dt="2018-09-06T01:01:25.269" v="9388" actId="27614"/>
          <ac:picMkLst>
            <pc:docMk/>
            <pc:sldMk cId="2024795122" sldId="261"/>
            <ac:picMk id="6" creationId="{A9522B3F-7EF0-450A-8E96-482997E4CF67}"/>
          </ac:picMkLst>
        </pc:picChg>
        <pc:picChg chg="add del">
          <ac:chgData name="Anna Fera" userId="47a34fa8-45e1-4bf7-8365-fc42d449ed5d" providerId="ADAL" clId="{942F5D74-0946-4662-A015-49949BE4E67C}" dt="2018-09-06T01:00:26.314" v="9373" actId="113"/>
          <ac:picMkLst>
            <pc:docMk/>
            <pc:sldMk cId="2024795122" sldId="261"/>
            <ac:picMk id="5122" creationId="{4ACF669A-E30A-4113-AFDC-50C8FC1B4DC5}"/>
          </ac:picMkLst>
        </pc:picChg>
        <pc:cxnChg chg="add">
          <ac:chgData name="Anna Fera" userId="47a34fa8-45e1-4bf7-8365-fc42d449ed5d" providerId="ADAL" clId="{942F5D74-0946-4662-A015-49949BE4E67C}" dt="2018-09-06T01:01:14.284" v="9381" actId="26606"/>
          <ac:cxnSpMkLst>
            <pc:docMk/>
            <pc:sldMk cId="2024795122" sldId="261"/>
            <ac:cxnSpMk id="15" creationId="{5AB158E9-1B40-4CD6-95F0-95CA11DF7B7A}"/>
          </ac:cxnSpMkLst>
        </pc:cxnChg>
      </pc:sldChg>
      <pc:sldChg chg="addSp delSp modSp add mod setBg setClrOvrMap">
        <pc:chgData name="Anna Fera" userId="47a34fa8-45e1-4bf7-8365-fc42d449ed5d" providerId="ADAL" clId="{942F5D74-0946-4662-A015-49949BE4E67C}" dt="2018-09-06T13:12:28.985" v="9729" actId="403"/>
        <pc:sldMkLst>
          <pc:docMk/>
          <pc:sldMk cId="788157307" sldId="262"/>
        </pc:sldMkLst>
        <pc:spChg chg="mod ord">
          <ac:chgData name="Anna Fera" userId="47a34fa8-45e1-4bf7-8365-fc42d449ed5d" providerId="ADAL" clId="{942F5D74-0946-4662-A015-49949BE4E67C}" dt="2018-09-06T00:58:11.079" v="9365" actId="166"/>
          <ac:spMkLst>
            <pc:docMk/>
            <pc:sldMk cId="788157307" sldId="262"/>
            <ac:spMk id="2" creationId="{FE7FF343-F89B-48E2-8EAC-8838E11FA082}"/>
          </ac:spMkLst>
        </pc:spChg>
        <pc:spChg chg="mod">
          <ac:chgData name="Anna Fera" userId="47a34fa8-45e1-4bf7-8365-fc42d449ed5d" providerId="ADAL" clId="{942F5D74-0946-4662-A015-49949BE4E67C}" dt="2018-09-06T13:12:28.985" v="9729" actId="403"/>
          <ac:spMkLst>
            <pc:docMk/>
            <pc:sldMk cId="788157307" sldId="262"/>
            <ac:spMk id="3" creationId="{F3235B6B-99DE-4089-8BDC-6BFEE53DBDE3}"/>
          </ac:spMkLst>
        </pc:spChg>
        <pc:spChg chg="add">
          <ac:chgData name="Anna Fera" userId="47a34fa8-45e1-4bf7-8365-fc42d449ed5d" providerId="ADAL" clId="{942F5D74-0946-4662-A015-49949BE4E67C}" dt="2018-09-06T00:56:22.411" v="9355" actId="26606"/>
          <ac:spMkLst>
            <pc:docMk/>
            <pc:sldMk cId="788157307" sldId="262"/>
            <ac:spMk id="8" creationId="{52C0B2E1-0268-42EC-ABD3-94F81A05BCBD}"/>
          </ac:spMkLst>
        </pc:spChg>
        <pc:spChg chg="add del">
          <ac:chgData name="Anna Fera" userId="47a34fa8-45e1-4bf7-8365-fc42d449ed5d" providerId="ADAL" clId="{942F5D74-0946-4662-A015-49949BE4E67C}" dt="2018-09-06T00:56:22.395" v="9354" actId="26606"/>
          <ac:spMkLst>
            <pc:docMk/>
            <pc:sldMk cId="788157307" sldId="262"/>
            <ac:spMk id="10" creationId="{4E4490D0-3672-446A-AC12-B4830333BDDD}"/>
          </ac:spMkLst>
        </pc:spChg>
        <pc:spChg chg="add del">
          <ac:chgData name="Anna Fera" userId="47a34fa8-45e1-4bf7-8365-fc42d449ed5d" providerId="ADAL" clId="{942F5D74-0946-4662-A015-49949BE4E67C}" dt="2018-09-06T00:56:22.395" v="9354" actId="26606"/>
          <ac:spMkLst>
            <pc:docMk/>
            <pc:sldMk cId="788157307" sldId="262"/>
            <ac:spMk id="12" creationId="{39CB82C2-DF65-4EC1-8280-F201D50F570B}"/>
          </ac:spMkLst>
        </pc:spChg>
        <pc:spChg chg="add del">
          <ac:chgData name="Anna Fera" userId="47a34fa8-45e1-4bf7-8365-fc42d449ed5d" providerId="ADAL" clId="{942F5D74-0946-4662-A015-49949BE4E67C}" dt="2018-09-06T00:56:22.395" v="9354" actId="26606"/>
          <ac:spMkLst>
            <pc:docMk/>
            <pc:sldMk cId="788157307" sldId="262"/>
            <ac:spMk id="16" creationId="{AE220058-3FCE-496E-ADF2-D8A6961F39F6}"/>
          </ac:spMkLst>
        </pc:spChg>
        <pc:spChg chg="add del">
          <ac:chgData name="Anna Fera" userId="47a34fa8-45e1-4bf7-8365-fc42d449ed5d" providerId="ADAL" clId="{942F5D74-0946-4662-A015-49949BE4E67C}" dt="2018-09-06T00:56:22.395" v="9354" actId="26606"/>
          <ac:spMkLst>
            <pc:docMk/>
            <pc:sldMk cId="788157307" sldId="262"/>
            <ac:spMk id="20" creationId="{3E9C5090-7D25-41E3-A6D3-CCAEE505E785}"/>
          </ac:spMkLst>
        </pc:spChg>
        <pc:spChg chg="add del">
          <ac:chgData name="Anna Fera" userId="47a34fa8-45e1-4bf7-8365-fc42d449ed5d" providerId="ADAL" clId="{942F5D74-0946-4662-A015-49949BE4E67C}" dt="2018-09-06T00:56:22.395" v="9354" actId="26606"/>
          <ac:spMkLst>
            <pc:docMk/>
            <pc:sldMk cId="788157307" sldId="262"/>
            <ac:spMk id="22" creationId="{11BF8809-0DAC-41E5-A212-ACB4A01BE95B}"/>
          </ac:spMkLst>
        </pc:spChg>
        <pc:spChg chg="add">
          <ac:chgData name="Anna Fera" userId="47a34fa8-45e1-4bf7-8365-fc42d449ed5d" providerId="ADAL" clId="{942F5D74-0946-4662-A015-49949BE4E67C}" dt="2018-09-06T00:56:22.411" v="9355" actId="26606"/>
          <ac:spMkLst>
            <pc:docMk/>
            <pc:sldMk cId="788157307" sldId="262"/>
            <ac:spMk id="24" creationId="{7D2256B4-48EA-40FC-BBC0-AA1EE6E0080C}"/>
          </ac:spMkLst>
        </pc:spChg>
        <pc:spChg chg="add">
          <ac:chgData name="Anna Fera" userId="47a34fa8-45e1-4bf7-8365-fc42d449ed5d" providerId="ADAL" clId="{942F5D74-0946-4662-A015-49949BE4E67C}" dt="2018-09-06T00:56:22.411" v="9355" actId="26606"/>
          <ac:spMkLst>
            <pc:docMk/>
            <pc:sldMk cId="788157307" sldId="262"/>
            <ac:spMk id="26" creationId="{17D48500-E19A-4BAD-9A4A-6ED83BB73F2D}"/>
          </ac:spMkLst>
        </pc:spChg>
        <pc:spChg chg="add">
          <ac:chgData name="Anna Fera" userId="47a34fa8-45e1-4bf7-8365-fc42d449ed5d" providerId="ADAL" clId="{942F5D74-0946-4662-A015-49949BE4E67C}" dt="2018-09-06T00:56:22.411" v="9355" actId="26606"/>
          <ac:spMkLst>
            <pc:docMk/>
            <pc:sldMk cId="788157307" sldId="262"/>
            <ac:spMk id="27" creationId="{E879263E-7781-443B-B383-34A6A6BD508E}"/>
          </ac:spMkLst>
        </pc:spChg>
        <pc:spChg chg="add">
          <ac:chgData name="Anna Fera" userId="47a34fa8-45e1-4bf7-8365-fc42d449ed5d" providerId="ADAL" clId="{942F5D74-0946-4662-A015-49949BE4E67C}" dt="2018-09-06T00:56:22.411" v="9355" actId="26606"/>
          <ac:spMkLst>
            <pc:docMk/>
            <pc:sldMk cId="788157307" sldId="262"/>
            <ac:spMk id="28" creationId="{C30DE1BD-C9C5-48F0-960E-9E9EB2CE6D49}"/>
          </ac:spMkLst>
        </pc:spChg>
        <pc:picChg chg="add del">
          <ac:chgData name="Anna Fera" userId="47a34fa8-45e1-4bf7-8365-fc42d449ed5d" providerId="ADAL" clId="{942F5D74-0946-4662-A015-49949BE4E67C}" dt="2018-09-06T00:56:22.395" v="9354" actId="26606"/>
          <ac:picMkLst>
            <pc:docMk/>
            <pc:sldMk cId="788157307" sldId="262"/>
            <ac:picMk id="7" creationId="{12BD660B-5DD8-4485-8230-9034C7F5C095}"/>
          </ac:picMkLst>
        </pc:picChg>
        <pc:cxnChg chg="add del">
          <ac:chgData name="Anna Fera" userId="47a34fa8-45e1-4bf7-8365-fc42d449ed5d" providerId="ADAL" clId="{942F5D74-0946-4662-A015-49949BE4E67C}" dt="2018-09-06T00:56:22.395" v="9354" actId="26606"/>
          <ac:cxnSpMkLst>
            <pc:docMk/>
            <pc:sldMk cId="788157307" sldId="262"/>
            <ac:cxnSpMk id="14" creationId="{7E1D4427-852B-4B37-8E76-0E9F1810BA2A}"/>
          </ac:cxnSpMkLst>
        </pc:cxnChg>
        <pc:cxnChg chg="add del">
          <ac:chgData name="Anna Fera" userId="47a34fa8-45e1-4bf7-8365-fc42d449ed5d" providerId="ADAL" clId="{942F5D74-0946-4662-A015-49949BE4E67C}" dt="2018-09-06T00:56:22.395" v="9354" actId="26606"/>
          <ac:cxnSpMkLst>
            <pc:docMk/>
            <pc:sldMk cId="788157307" sldId="262"/>
            <ac:cxnSpMk id="18" creationId="{E193F809-7E50-4AAD-8E26-878207931CB5}"/>
          </ac:cxnSpMkLst>
        </pc:cxnChg>
        <pc:cxnChg chg="add">
          <ac:chgData name="Anna Fera" userId="47a34fa8-45e1-4bf7-8365-fc42d449ed5d" providerId="ADAL" clId="{942F5D74-0946-4662-A015-49949BE4E67C}" dt="2018-09-06T00:56:22.411" v="9355" actId="26606"/>
          <ac:cxnSpMkLst>
            <pc:docMk/>
            <pc:sldMk cId="788157307" sldId="262"/>
            <ac:cxnSpMk id="25" creationId="{3D44BCCA-102D-4A9D-B1E4-2450CAF0B05E}"/>
          </ac:cxnSpMkLst>
        </pc:cxnChg>
      </pc:sldChg>
      <pc:sldChg chg="addSp delSp modSp add mod setBg modAnim setClrOvrMap">
        <pc:chgData name="Anna Fera" userId="47a34fa8-45e1-4bf7-8365-fc42d449ed5d" providerId="ADAL" clId="{942F5D74-0946-4662-A015-49949BE4E67C}" dt="2018-09-06T13:12:54.064" v="9731" actId="1076"/>
        <pc:sldMkLst>
          <pc:docMk/>
          <pc:sldMk cId="3884193387" sldId="263"/>
        </pc:sldMkLst>
        <pc:spChg chg="mod">
          <ac:chgData name="Anna Fera" userId="47a34fa8-45e1-4bf7-8365-fc42d449ed5d" providerId="ADAL" clId="{942F5D74-0946-4662-A015-49949BE4E67C}" dt="2018-09-06T01:08:01.664" v="9440" actId="403"/>
          <ac:spMkLst>
            <pc:docMk/>
            <pc:sldMk cId="3884193387" sldId="263"/>
            <ac:spMk id="2" creationId="{1549CCB8-5368-4684-A792-D759475F3DE9}"/>
          </ac:spMkLst>
        </pc:spChg>
        <pc:spChg chg="mod">
          <ac:chgData name="Anna Fera" userId="47a34fa8-45e1-4bf7-8365-fc42d449ed5d" providerId="ADAL" clId="{942F5D74-0946-4662-A015-49949BE4E67C}" dt="2018-09-06T13:12:54.064" v="9731" actId="1076"/>
          <ac:spMkLst>
            <pc:docMk/>
            <pc:sldMk cId="3884193387" sldId="263"/>
            <ac:spMk id="3" creationId="{95FC2B48-1E98-4865-92D3-F789DC5624C0}"/>
          </ac:spMkLst>
        </pc:spChg>
        <pc:spChg chg="add del">
          <ac:chgData name="Anna Fera" userId="47a34fa8-45e1-4bf7-8365-fc42d449ed5d" providerId="ADAL" clId="{942F5D74-0946-4662-A015-49949BE4E67C}" dt="2018-09-06T01:06:50.520" v="9422" actId="26606"/>
          <ac:spMkLst>
            <pc:docMk/>
            <pc:sldMk cId="3884193387" sldId="263"/>
            <ac:spMk id="73" creationId="{C672EAF5-5470-4BA7-B932-B6C0D09E7F97}"/>
          </ac:spMkLst>
        </pc:spChg>
        <pc:spChg chg="add del">
          <ac:chgData name="Anna Fera" userId="47a34fa8-45e1-4bf7-8365-fc42d449ed5d" providerId="ADAL" clId="{942F5D74-0946-4662-A015-49949BE4E67C}" dt="2018-09-06T01:06:50.520" v="9422" actId="26606"/>
          <ac:spMkLst>
            <pc:docMk/>
            <pc:sldMk cId="3884193387" sldId="263"/>
            <ac:spMk id="75" creationId="{94620B5C-0452-4C14-93BC-D29D4DD2039E}"/>
          </ac:spMkLst>
        </pc:spChg>
        <pc:picChg chg="add mod ord">
          <ac:chgData name="Anna Fera" userId="47a34fa8-45e1-4bf7-8365-fc42d449ed5d" providerId="ADAL" clId="{942F5D74-0946-4662-A015-49949BE4E67C}" dt="2018-09-06T13:12:48.719" v="9730" actId="14100"/>
          <ac:picMkLst>
            <pc:docMk/>
            <pc:sldMk cId="3884193387" sldId="263"/>
            <ac:picMk id="5" creationId="{D8B2E8CF-AB5A-4E2D-9ED9-6CFA0EB1CEDE}"/>
          </ac:picMkLst>
        </pc:picChg>
        <pc:picChg chg="add del mod ord">
          <ac:chgData name="Anna Fera" userId="47a34fa8-45e1-4bf7-8365-fc42d449ed5d" providerId="ADAL" clId="{942F5D74-0946-4662-A015-49949BE4E67C}" dt="2018-09-06T01:06:51.545" v="9423" actId="1076"/>
          <ac:picMkLst>
            <pc:docMk/>
            <pc:sldMk cId="3884193387" sldId="263"/>
            <ac:picMk id="6146" creationId="{233C82C8-E29E-4476-A4A2-208ECA59219C}"/>
          </ac:picMkLst>
        </pc:picChg>
        <pc:cxnChg chg="add del">
          <ac:chgData name="Anna Fera" userId="47a34fa8-45e1-4bf7-8365-fc42d449ed5d" providerId="ADAL" clId="{942F5D74-0946-4662-A015-49949BE4E67C}" dt="2018-09-06T01:06:50.520" v="9422" actId="26606"/>
          <ac:cxnSpMkLst>
            <pc:docMk/>
            <pc:sldMk cId="3884193387" sldId="263"/>
            <ac:cxnSpMk id="71" creationId="{327CAB8F-A0BA-4128-8B2F-EC1879A1677D}"/>
          </ac:cxnSpMkLst>
        </pc:cxnChg>
      </pc:sldChg>
      <pc:sldChg chg="addSp delSp modSp add mod setBg modAnim setClrOvrMap">
        <pc:chgData name="Anna Fera" userId="47a34fa8-45e1-4bf7-8365-fc42d449ed5d" providerId="ADAL" clId="{942F5D74-0946-4662-A015-49949BE4E67C}" dt="2018-09-06T13:13:22.955" v="9732" actId="113"/>
        <pc:sldMkLst>
          <pc:docMk/>
          <pc:sldMk cId="1677235365" sldId="264"/>
        </pc:sldMkLst>
        <pc:spChg chg="mod">
          <ac:chgData name="Anna Fera" userId="47a34fa8-45e1-4bf7-8365-fc42d449ed5d" providerId="ADAL" clId="{942F5D74-0946-4662-A015-49949BE4E67C}" dt="2018-09-06T01:09:49.326" v="9471" actId="1076"/>
          <ac:spMkLst>
            <pc:docMk/>
            <pc:sldMk cId="1677235365" sldId="264"/>
            <ac:spMk id="2" creationId="{5D9F66D2-17C3-4A74-A687-5B1F4B93C112}"/>
          </ac:spMkLst>
        </pc:spChg>
        <pc:spChg chg="mod">
          <ac:chgData name="Anna Fera" userId="47a34fa8-45e1-4bf7-8365-fc42d449ed5d" providerId="ADAL" clId="{942F5D74-0946-4662-A015-49949BE4E67C}" dt="2018-09-06T13:13:22.955" v="9732" actId="113"/>
          <ac:spMkLst>
            <pc:docMk/>
            <pc:sldMk cId="1677235365" sldId="264"/>
            <ac:spMk id="3" creationId="{9E83326E-196F-4D34-A3E6-C34E64188C8D}"/>
          </ac:spMkLst>
        </pc:spChg>
        <pc:spChg chg="add">
          <ac:chgData name="Anna Fera" userId="47a34fa8-45e1-4bf7-8365-fc42d449ed5d" providerId="ADAL" clId="{942F5D74-0946-4662-A015-49949BE4E67C}" dt="2018-09-06T01:09:08.799" v="9448" actId="26606"/>
          <ac:spMkLst>
            <pc:docMk/>
            <pc:sldMk cId="1677235365" sldId="264"/>
            <ac:spMk id="8" creationId="{11A978AA-7672-42C4-B5ED-55539D564D6E}"/>
          </ac:spMkLst>
        </pc:spChg>
        <pc:spChg chg="add">
          <ac:chgData name="Anna Fera" userId="47a34fa8-45e1-4bf7-8365-fc42d449ed5d" providerId="ADAL" clId="{942F5D74-0946-4662-A015-49949BE4E67C}" dt="2018-09-06T01:09:08.799" v="9448" actId="26606"/>
          <ac:spMkLst>
            <pc:docMk/>
            <pc:sldMk cId="1677235365" sldId="264"/>
            <ac:spMk id="10" creationId="{7B938393-3C03-4A4C-9BEF-927DC2366562}"/>
          </ac:spMkLst>
        </pc:spChg>
        <pc:spChg chg="add">
          <ac:chgData name="Anna Fera" userId="47a34fa8-45e1-4bf7-8365-fc42d449ed5d" providerId="ADAL" clId="{942F5D74-0946-4662-A015-49949BE4E67C}" dt="2018-09-06T01:09:08.799" v="9448" actId="26606"/>
          <ac:spMkLst>
            <pc:docMk/>
            <pc:sldMk cId="1677235365" sldId="264"/>
            <ac:spMk id="12" creationId="{A092A857-B226-45FB-955B-CBB2C1B5318E}"/>
          </ac:spMkLst>
        </pc:spChg>
        <pc:spChg chg="add del">
          <ac:chgData name="Anna Fera" userId="47a34fa8-45e1-4bf7-8365-fc42d449ed5d" providerId="ADAL" clId="{942F5D74-0946-4662-A015-49949BE4E67C}" dt="2018-09-06T01:09:03.159" v="9446" actId="26606"/>
          <ac:spMkLst>
            <pc:docMk/>
            <pc:sldMk cId="1677235365" sldId="264"/>
            <ac:spMk id="73" creationId="{C609E9FA-BDDE-45C4-8F5E-974D4208D2EA}"/>
          </ac:spMkLst>
        </pc:spChg>
        <pc:spChg chg="add del">
          <ac:chgData name="Anna Fera" userId="47a34fa8-45e1-4bf7-8365-fc42d449ed5d" providerId="ADAL" clId="{942F5D74-0946-4662-A015-49949BE4E67C}" dt="2018-09-06T01:09:03.159" v="9446" actId="26606"/>
          <ac:spMkLst>
            <pc:docMk/>
            <pc:sldMk cId="1677235365" sldId="264"/>
            <ac:spMk id="75" creationId="{7737E529-E43B-4948-B3C4-7F6B806FCCFD}"/>
          </ac:spMkLst>
        </pc:spChg>
        <pc:picChg chg="add del mod ord">
          <ac:chgData name="Anna Fera" userId="47a34fa8-45e1-4bf7-8365-fc42d449ed5d" providerId="ADAL" clId="{942F5D74-0946-4662-A015-49949BE4E67C}" dt="2018-09-06T01:09:04.243" v="9447" actId="113"/>
          <ac:picMkLst>
            <pc:docMk/>
            <pc:sldMk cId="1677235365" sldId="264"/>
            <ac:picMk id="7170" creationId="{373A2C1B-F9B7-4651-BDC2-366BF3CB90DA}"/>
          </ac:picMkLst>
        </pc:picChg>
        <pc:cxnChg chg="add del">
          <ac:chgData name="Anna Fera" userId="47a34fa8-45e1-4bf7-8365-fc42d449ed5d" providerId="ADAL" clId="{942F5D74-0946-4662-A015-49949BE4E67C}" dt="2018-09-06T01:09:03.159" v="9446" actId="26606"/>
          <ac:cxnSpMkLst>
            <pc:docMk/>
            <pc:sldMk cId="1677235365" sldId="264"/>
            <ac:cxnSpMk id="71" creationId="{45549E29-E797-4A00-B030-3AB01640CFDC}"/>
          </ac:cxnSpMkLst>
        </pc:cxnChg>
      </pc:sldChg>
      <pc:sldChg chg="addSp delSp modSp add mod setBg modAnim setClrOvrMap modNotesTx">
        <pc:chgData name="Anna Fera" userId="47a34fa8-45e1-4bf7-8365-fc42d449ed5d" providerId="ADAL" clId="{942F5D74-0946-4662-A015-49949BE4E67C}" dt="2018-09-06T19:31:57.166" v="10393" actId="20577"/>
        <pc:sldMkLst>
          <pc:docMk/>
          <pc:sldMk cId="1794887930" sldId="265"/>
        </pc:sldMkLst>
        <pc:spChg chg="mod">
          <ac:chgData name="Anna Fera" userId="47a34fa8-45e1-4bf7-8365-fc42d449ed5d" providerId="ADAL" clId="{942F5D74-0946-4662-A015-49949BE4E67C}" dt="2018-09-06T19:30:53.750" v="10039" actId="5793"/>
          <ac:spMkLst>
            <pc:docMk/>
            <pc:sldMk cId="1794887930" sldId="265"/>
            <ac:spMk id="2" creationId="{D811D77B-0211-4190-BAB6-F6D6CD5239E8}"/>
          </ac:spMkLst>
        </pc:spChg>
        <pc:spChg chg="add del mod">
          <ac:chgData name="Anna Fera" userId="47a34fa8-45e1-4bf7-8365-fc42d449ed5d" providerId="ADAL" clId="{942F5D74-0946-4662-A015-49949BE4E67C}" dt="2018-09-06T19:31:57.166" v="10393" actId="20577"/>
          <ac:spMkLst>
            <pc:docMk/>
            <pc:sldMk cId="1794887930" sldId="265"/>
            <ac:spMk id="3" creationId="{C491414E-CA18-4515-89E9-AE33FBFD5E1C}"/>
          </ac:spMkLst>
        </pc:spChg>
        <pc:spChg chg="add del">
          <ac:chgData name="Anna Fera" userId="47a34fa8-45e1-4bf7-8365-fc42d449ed5d" providerId="ADAL" clId="{942F5D74-0946-4662-A015-49949BE4E67C}" dt="2018-09-06T01:10:17.561" v="9476" actId="26606"/>
          <ac:spMkLst>
            <pc:docMk/>
            <pc:sldMk cId="1794887930" sldId="265"/>
            <ac:spMk id="8" creationId="{CECF0FC6-D57B-48B6-9036-F4FFD91A4B34}"/>
          </ac:spMkLst>
        </pc:spChg>
        <pc:spChg chg="add del">
          <ac:chgData name="Anna Fera" userId="47a34fa8-45e1-4bf7-8365-fc42d449ed5d" providerId="ADAL" clId="{942F5D74-0946-4662-A015-49949BE4E67C}" dt="2018-09-06T01:10:13.423" v="9474" actId="26606"/>
          <ac:spMkLst>
            <pc:docMk/>
            <pc:sldMk cId="1794887930" sldId="265"/>
            <ac:spMk id="10" creationId="{FB5993E2-C02B-4335-ABA5-D8EC465551E3}"/>
          </ac:spMkLst>
        </pc:spChg>
        <pc:spChg chg="add del">
          <ac:chgData name="Anna Fera" userId="47a34fa8-45e1-4bf7-8365-fc42d449ed5d" providerId="ADAL" clId="{942F5D74-0946-4662-A015-49949BE4E67C}" dt="2018-09-06T01:10:13.423" v="9474" actId="26606"/>
          <ac:spMkLst>
            <pc:docMk/>
            <pc:sldMk cId="1794887930" sldId="265"/>
            <ac:spMk id="12" creationId="{C0B801A2-5622-4BE8-9AD2-C337A2CD0022}"/>
          </ac:spMkLst>
        </pc:spChg>
        <pc:spChg chg="add del">
          <ac:chgData name="Anna Fera" userId="47a34fa8-45e1-4bf7-8365-fc42d449ed5d" providerId="ADAL" clId="{942F5D74-0946-4662-A015-49949BE4E67C}" dt="2018-09-06T01:10:13.423" v="9474" actId="26606"/>
          <ac:spMkLst>
            <pc:docMk/>
            <pc:sldMk cId="1794887930" sldId="265"/>
            <ac:spMk id="14" creationId="{B7AF614F-5BC3-4086-99F5-B87C5847A071}"/>
          </ac:spMkLst>
        </pc:spChg>
        <pc:spChg chg="add del">
          <ac:chgData name="Anna Fera" userId="47a34fa8-45e1-4bf7-8365-fc42d449ed5d" providerId="ADAL" clId="{942F5D74-0946-4662-A015-49949BE4E67C}" dt="2018-09-06T01:10:17.561" v="9476" actId="26606"/>
          <ac:spMkLst>
            <pc:docMk/>
            <pc:sldMk cId="1794887930" sldId="265"/>
            <ac:spMk id="16" creationId="{717A211C-5863-4303-AC3D-AEBFDF6D6A4C}"/>
          </ac:spMkLst>
        </pc:spChg>
        <pc:spChg chg="add del">
          <ac:chgData name="Anna Fera" userId="47a34fa8-45e1-4bf7-8365-fc42d449ed5d" providerId="ADAL" clId="{942F5D74-0946-4662-A015-49949BE4E67C}" dt="2018-09-06T01:10:17.561" v="9476" actId="26606"/>
          <ac:spMkLst>
            <pc:docMk/>
            <pc:sldMk cId="1794887930" sldId="265"/>
            <ac:spMk id="17" creationId="{087519CD-2FFF-42E3-BB0C-FEAA828BA5DB}"/>
          </ac:spMkLst>
        </pc:spChg>
        <pc:spChg chg="add del">
          <ac:chgData name="Anna Fera" userId="47a34fa8-45e1-4bf7-8365-fc42d449ed5d" providerId="ADAL" clId="{942F5D74-0946-4662-A015-49949BE4E67C}" dt="2018-09-06T01:10:20.143" v="9478" actId="26606"/>
          <ac:spMkLst>
            <pc:docMk/>
            <pc:sldMk cId="1794887930" sldId="265"/>
            <ac:spMk id="19" creationId="{11A978AA-7672-42C4-B5ED-55539D564D6E}"/>
          </ac:spMkLst>
        </pc:spChg>
        <pc:spChg chg="add del">
          <ac:chgData name="Anna Fera" userId="47a34fa8-45e1-4bf7-8365-fc42d449ed5d" providerId="ADAL" clId="{942F5D74-0946-4662-A015-49949BE4E67C}" dt="2018-09-06T01:10:20.143" v="9478" actId="26606"/>
          <ac:spMkLst>
            <pc:docMk/>
            <pc:sldMk cId="1794887930" sldId="265"/>
            <ac:spMk id="20" creationId="{7B938393-3C03-4A4C-9BEF-927DC2366562}"/>
          </ac:spMkLst>
        </pc:spChg>
        <pc:spChg chg="add del">
          <ac:chgData name="Anna Fera" userId="47a34fa8-45e1-4bf7-8365-fc42d449ed5d" providerId="ADAL" clId="{942F5D74-0946-4662-A015-49949BE4E67C}" dt="2018-09-06T01:10:20.143" v="9478" actId="26606"/>
          <ac:spMkLst>
            <pc:docMk/>
            <pc:sldMk cId="1794887930" sldId="265"/>
            <ac:spMk id="21" creationId="{A092A857-B226-45FB-955B-CBB2C1B5318E}"/>
          </ac:spMkLst>
        </pc:spChg>
        <pc:spChg chg="add">
          <ac:chgData name="Anna Fera" userId="47a34fa8-45e1-4bf7-8365-fc42d449ed5d" providerId="ADAL" clId="{942F5D74-0946-4662-A015-49949BE4E67C}" dt="2018-09-06T01:10:20.159" v="9479" actId="26606"/>
          <ac:spMkLst>
            <pc:docMk/>
            <pc:sldMk cId="1794887930" sldId="265"/>
            <ac:spMk id="23" creationId="{3741B58E-3B65-4A01-A276-975AB2CF8A08}"/>
          </ac:spMkLst>
        </pc:spChg>
        <pc:spChg chg="add">
          <ac:chgData name="Anna Fera" userId="47a34fa8-45e1-4bf7-8365-fc42d449ed5d" providerId="ADAL" clId="{942F5D74-0946-4662-A015-49949BE4E67C}" dt="2018-09-06T01:10:20.159" v="9479" actId="26606"/>
          <ac:spMkLst>
            <pc:docMk/>
            <pc:sldMk cId="1794887930" sldId="265"/>
            <ac:spMk id="24" creationId="{7AAC67C3-831B-4AB1-A259-DFB839CAFAFC}"/>
          </ac:spMkLst>
        </pc:spChg>
        <pc:spChg chg="add">
          <ac:chgData name="Anna Fera" userId="47a34fa8-45e1-4bf7-8365-fc42d449ed5d" providerId="ADAL" clId="{942F5D74-0946-4662-A015-49949BE4E67C}" dt="2018-09-06T01:10:20.159" v="9479" actId="26606"/>
          <ac:spMkLst>
            <pc:docMk/>
            <pc:sldMk cId="1794887930" sldId="265"/>
            <ac:spMk id="25" creationId="{054B3F04-9EAC-45C0-B3CE-0387EEA10A0C}"/>
          </ac:spMkLst>
        </pc:spChg>
        <pc:graphicFrameChg chg="add del">
          <ac:chgData name="Anna Fera" userId="47a34fa8-45e1-4bf7-8365-fc42d449ed5d" providerId="ADAL" clId="{942F5D74-0946-4662-A015-49949BE4E67C}" dt="2018-09-06T01:10:13.423" v="9474" actId="26606"/>
          <ac:graphicFrameMkLst>
            <pc:docMk/>
            <pc:sldMk cId="1794887930" sldId="265"/>
            <ac:graphicFrameMk id="5" creationId="{35ABDE28-9885-429B-8386-39B97311C18C}"/>
          </ac:graphicFrameMkLst>
        </pc:graphicFrameChg>
      </pc:sldChg>
      <pc:sldChg chg="addSp delSp modSp add mod setBg modAnim setClrOvrMap">
        <pc:chgData name="Anna Fera" userId="47a34fa8-45e1-4bf7-8365-fc42d449ed5d" providerId="ADAL" clId="{942F5D74-0946-4662-A015-49949BE4E67C}" dt="2018-09-06T19:32:13.705" v="10421" actId="20577"/>
        <pc:sldMkLst>
          <pc:docMk/>
          <pc:sldMk cId="757620351" sldId="266"/>
        </pc:sldMkLst>
        <pc:spChg chg="mod">
          <ac:chgData name="Anna Fera" userId="47a34fa8-45e1-4bf7-8365-fc42d449ed5d" providerId="ADAL" clId="{942F5D74-0946-4662-A015-49949BE4E67C}" dt="2018-09-06T01:11:34.904" v="9506" actId="403"/>
          <ac:spMkLst>
            <pc:docMk/>
            <pc:sldMk cId="757620351" sldId="266"/>
            <ac:spMk id="2" creationId="{492C4F05-F9C6-44EE-A42F-A97B37959805}"/>
          </ac:spMkLst>
        </pc:spChg>
        <pc:spChg chg="mod">
          <ac:chgData name="Anna Fera" userId="47a34fa8-45e1-4bf7-8365-fc42d449ed5d" providerId="ADAL" clId="{942F5D74-0946-4662-A015-49949BE4E67C}" dt="2018-09-06T19:32:13.705" v="10421" actId="20577"/>
          <ac:spMkLst>
            <pc:docMk/>
            <pc:sldMk cId="757620351" sldId="266"/>
            <ac:spMk id="3" creationId="{233CCA66-D466-455C-A109-A527EF7678B4}"/>
          </ac:spMkLst>
        </pc:spChg>
        <pc:spChg chg="add del">
          <ac:chgData name="Anna Fera" userId="47a34fa8-45e1-4bf7-8365-fc42d449ed5d" providerId="ADAL" clId="{942F5D74-0946-4662-A015-49949BE4E67C}" dt="2018-09-06T01:11:24.253" v="9497" actId="26606"/>
          <ac:spMkLst>
            <pc:docMk/>
            <pc:sldMk cId="757620351" sldId="266"/>
            <ac:spMk id="73" creationId="{C672EAF5-5470-4BA7-B932-B6C0D09E7F97}"/>
          </ac:spMkLst>
        </pc:spChg>
        <pc:spChg chg="add del">
          <ac:chgData name="Anna Fera" userId="47a34fa8-45e1-4bf7-8365-fc42d449ed5d" providerId="ADAL" clId="{942F5D74-0946-4662-A015-49949BE4E67C}" dt="2018-09-06T01:11:24.253" v="9497" actId="26606"/>
          <ac:spMkLst>
            <pc:docMk/>
            <pc:sldMk cId="757620351" sldId="266"/>
            <ac:spMk id="75" creationId="{94620B5C-0452-4C14-93BC-D29D4DD2039E}"/>
          </ac:spMkLst>
        </pc:spChg>
        <pc:spChg chg="add">
          <ac:chgData name="Anna Fera" userId="47a34fa8-45e1-4bf7-8365-fc42d449ed5d" providerId="ADAL" clId="{942F5D74-0946-4662-A015-49949BE4E67C}" dt="2018-09-06T01:11:24.285" v="9498" actId="26606"/>
          <ac:spMkLst>
            <pc:docMk/>
            <pc:sldMk cId="757620351" sldId="266"/>
            <ac:spMk id="8197" creationId="{C609E9FA-BDDE-45C4-8F5E-974D4208D2EA}"/>
          </ac:spMkLst>
        </pc:spChg>
        <pc:spChg chg="add">
          <ac:chgData name="Anna Fera" userId="47a34fa8-45e1-4bf7-8365-fc42d449ed5d" providerId="ADAL" clId="{942F5D74-0946-4662-A015-49949BE4E67C}" dt="2018-09-06T01:11:24.285" v="9498" actId="26606"/>
          <ac:spMkLst>
            <pc:docMk/>
            <pc:sldMk cId="757620351" sldId="266"/>
            <ac:spMk id="8198" creationId="{7737E529-E43B-4948-B3C4-7F6B806FCCFD}"/>
          </ac:spMkLst>
        </pc:spChg>
        <pc:picChg chg="add mod ord">
          <ac:chgData name="Anna Fera" userId="47a34fa8-45e1-4bf7-8365-fc42d449ed5d" providerId="ADAL" clId="{942F5D74-0946-4662-A015-49949BE4E67C}" dt="2018-09-06T01:11:24.285" v="9498" actId="26606"/>
          <ac:picMkLst>
            <pc:docMk/>
            <pc:sldMk cId="757620351" sldId="266"/>
            <ac:picMk id="8194" creationId="{3DEDCBF2-3D9E-49A9-B3D9-95FBAAE6431E}"/>
          </ac:picMkLst>
        </pc:picChg>
        <pc:cxnChg chg="add del">
          <ac:chgData name="Anna Fera" userId="47a34fa8-45e1-4bf7-8365-fc42d449ed5d" providerId="ADAL" clId="{942F5D74-0946-4662-A015-49949BE4E67C}" dt="2018-09-06T01:11:24.253" v="9497" actId="26606"/>
          <ac:cxnSpMkLst>
            <pc:docMk/>
            <pc:sldMk cId="757620351" sldId="266"/>
            <ac:cxnSpMk id="71" creationId="{327CAB8F-A0BA-4128-8B2F-EC1879A1677D}"/>
          </ac:cxnSpMkLst>
        </pc:cxnChg>
        <pc:cxnChg chg="add">
          <ac:chgData name="Anna Fera" userId="47a34fa8-45e1-4bf7-8365-fc42d449ed5d" providerId="ADAL" clId="{942F5D74-0946-4662-A015-49949BE4E67C}" dt="2018-09-06T01:11:24.285" v="9498" actId="26606"/>
          <ac:cxnSpMkLst>
            <pc:docMk/>
            <pc:sldMk cId="757620351" sldId="266"/>
            <ac:cxnSpMk id="8196" creationId="{45549E29-E797-4A00-B030-3AB01640CFDC}"/>
          </ac:cxnSpMkLst>
        </pc:cxnChg>
      </pc:sldChg>
      <pc:sldChg chg="addSp delSp modSp add modAnim">
        <pc:chgData name="Anna Fera" userId="47a34fa8-45e1-4bf7-8365-fc42d449ed5d" providerId="ADAL" clId="{942F5D74-0946-4662-A015-49949BE4E67C}" dt="2018-09-06T01:14:33.511" v="9545" actId="113"/>
        <pc:sldMkLst>
          <pc:docMk/>
          <pc:sldMk cId="2046539949" sldId="267"/>
        </pc:sldMkLst>
        <pc:spChg chg="mod">
          <ac:chgData name="Anna Fera" userId="47a34fa8-45e1-4bf7-8365-fc42d449ed5d" providerId="ADAL" clId="{942F5D74-0946-4662-A015-49949BE4E67C}" dt="2018-09-06T01:14:20.201" v="9541" actId="113"/>
          <ac:spMkLst>
            <pc:docMk/>
            <pc:sldMk cId="2046539949" sldId="267"/>
            <ac:spMk id="2" creationId="{6C5EA601-5610-40EE-A559-AB19747FAE5F}"/>
          </ac:spMkLst>
        </pc:spChg>
        <pc:spChg chg="mod">
          <ac:chgData name="Anna Fera" userId="47a34fa8-45e1-4bf7-8365-fc42d449ed5d" providerId="ADAL" clId="{942F5D74-0946-4662-A015-49949BE4E67C}" dt="2018-09-06T01:14:14.991" v="9537" actId="404"/>
          <ac:spMkLst>
            <pc:docMk/>
            <pc:sldMk cId="2046539949" sldId="267"/>
            <ac:spMk id="3" creationId="{DE270E24-BD2A-46F0-9605-FCCCBDC38D2E}"/>
          </ac:spMkLst>
        </pc:spChg>
        <pc:spChg chg="add del">
          <ac:chgData name="Anna Fera" userId="47a34fa8-45e1-4bf7-8365-fc42d449ed5d" providerId="ADAL" clId="{942F5D74-0946-4662-A015-49949BE4E67C}" dt="2018-09-06T01:13:38.065" v="9527" actId="113"/>
          <ac:spMkLst>
            <pc:docMk/>
            <pc:sldMk cId="2046539949" sldId="267"/>
            <ac:spMk id="4" creationId="{9F712B89-D4C6-4343-882F-C9F4E110AD45}"/>
          </ac:spMkLst>
        </pc:spChg>
        <pc:picChg chg="add mod">
          <ac:chgData name="Anna Fera" userId="47a34fa8-45e1-4bf7-8365-fc42d449ed5d" providerId="ADAL" clId="{942F5D74-0946-4662-A015-49949BE4E67C}" dt="2018-09-06T01:14:07.864" v="9534" actId="1076"/>
          <ac:picMkLst>
            <pc:docMk/>
            <pc:sldMk cId="2046539949" sldId="267"/>
            <ac:picMk id="5" creationId="{6A74F0C1-1F61-492B-9300-71AB90964FB6}"/>
          </ac:picMkLst>
        </pc:picChg>
      </pc:sldChg>
      <pc:sldChg chg="addSp delSp modSp add mod setBg modAnim setClrOvrMap">
        <pc:chgData name="Anna Fera" userId="47a34fa8-45e1-4bf7-8365-fc42d449ed5d" providerId="ADAL" clId="{942F5D74-0946-4662-A015-49949BE4E67C}" dt="2018-09-06T13:14:46.336" v="9743" actId="113"/>
        <pc:sldMkLst>
          <pc:docMk/>
          <pc:sldMk cId="1376009634" sldId="268"/>
        </pc:sldMkLst>
        <pc:spChg chg="mod">
          <ac:chgData name="Anna Fera" userId="47a34fa8-45e1-4bf7-8365-fc42d449ed5d" providerId="ADAL" clId="{942F5D74-0946-4662-A015-49949BE4E67C}" dt="2018-09-06T01:16:35.079" v="9561" actId="26606"/>
          <ac:spMkLst>
            <pc:docMk/>
            <pc:sldMk cId="1376009634" sldId="268"/>
            <ac:spMk id="2" creationId="{EFCAB068-6A48-4F83-8E3A-355182927550}"/>
          </ac:spMkLst>
        </pc:spChg>
        <pc:spChg chg="mod ord">
          <ac:chgData name="Anna Fera" userId="47a34fa8-45e1-4bf7-8365-fc42d449ed5d" providerId="ADAL" clId="{942F5D74-0946-4662-A015-49949BE4E67C}" dt="2018-09-06T01:16:58.143" v="9575" actId="255"/>
          <ac:spMkLst>
            <pc:docMk/>
            <pc:sldMk cId="1376009634" sldId="268"/>
            <ac:spMk id="3" creationId="{0BAA825D-721F-4712-91CA-A4AAAD21C9AA}"/>
          </ac:spMkLst>
        </pc:spChg>
        <pc:spChg chg="add del">
          <ac:chgData name="Anna Fera" userId="47a34fa8-45e1-4bf7-8365-fc42d449ed5d" providerId="ADAL" clId="{942F5D74-0946-4662-A015-49949BE4E67C}" dt="2018-09-06T01:16:27.628" v="9554" actId="26606"/>
          <ac:spMkLst>
            <pc:docMk/>
            <pc:sldMk cId="1376009634" sldId="268"/>
            <ac:spMk id="73" creationId="{C672EAF5-5470-4BA7-B932-B6C0D09E7F97}"/>
          </ac:spMkLst>
        </pc:spChg>
        <pc:spChg chg="add del">
          <ac:chgData name="Anna Fera" userId="47a34fa8-45e1-4bf7-8365-fc42d449ed5d" providerId="ADAL" clId="{942F5D74-0946-4662-A015-49949BE4E67C}" dt="2018-09-06T01:16:27.628" v="9554" actId="26606"/>
          <ac:spMkLst>
            <pc:docMk/>
            <pc:sldMk cId="1376009634" sldId="268"/>
            <ac:spMk id="75" creationId="{94620B5C-0452-4C14-93BC-D29D4DD2039E}"/>
          </ac:spMkLst>
        </pc:spChg>
        <pc:spChg chg="add del">
          <ac:chgData name="Anna Fera" userId="47a34fa8-45e1-4bf7-8365-fc42d449ed5d" providerId="ADAL" clId="{942F5D74-0946-4662-A015-49949BE4E67C}" dt="2018-09-06T01:16:29.689" v="9556" actId="26606"/>
          <ac:spMkLst>
            <pc:docMk/>
            <pc:sldMk cId="1376009634" sldId="268"/>
            <ac:spMk id="11268" creationId="{990D0034-F768-41E7-85D4-F38C4DE85770}"/>
          </ac:spMkLst>
        </pc:spChg>
        <pc:spChg chg="add del">
          <ac:chgData name="Anna Fera" userId="47a34fa8-45e1-4bf7-8365-fc42d449ed5d" providerId="ADAL" clId="{942F5D74-0946-4662-A015-49949BE4E67C}" dt="2018-09-06T01:16:29.689" v="9556" actId="26606"/>
          <ac:spMkLst>
            <pc:docMk/>
            <pc:sldMk cId="1376009634" sldId="268"/>
            <ac:spMk id="11269" creationId="{C4F7E42D-8B5A-4FC8-81CD-9E60171F7FA8}"/>
          </ac:spMkLst>
        </pc:spChg>
        <pc:spChg chg="add del">
          <ac:chgData name="Anna Fera" userId="47a34fa8-45e1-4bf7-8365-fc42d449ed5d" providerId="ADAL" clId="{942F5D74-0946-4662-A015-49949BE4E67C}" dt="2018-09-06T01:16:29.689" v="9556" actId="26606"/>
          <ac:spMkLst>
            <pc:docMk/>
            <pc:sldMk cId="1376009634" sldId="268"/>
            <ac:spMk id="11270" creationId="{8C04651D-B9F4-4935-A02D-364153FBDF54}"/>
          </ac:spMkLst>
        </pc:spChg>
        <pc:spChg chg="add del">
          <ac:chgData name="Anna Fera" userId="47a34fa8-45e1-4bf7-8365-fc42d449ed5d" providerId="ADAL" clId="{942F5D74-0946-4662-A015-49949BE4E67C}" dt="2018-09-06T01:16:32.363" v="9558" actId="26606"/>
          <ac:spMkLst>
            <pc:docMk/>
            <pc:sldMk cId="1376009634" sldId="268"/>
            <ac:spMk id="11272" creationId="{F4C359F3-25B2-4E2B-8713-5583EAF4C18E}"/>
          </ac:spMkLst>
        </pc:spChg>
        <pc:spChg chg="add del">
          <ac:chgData name="Anna Fera" userId="47a34fa8-45e1-4bf7-8365-fc42d449ed5d" providerId="ADAL" clId="{942F5D74-0946-4662-A015-49949BE4E67C}" dt="2018-09-06T01:16:32.363" v="9558" actId="26606"/>
          <ac:spMkLst>
            <pc:docMk/>
            <pc:sldMk cId="1376009634" sldId="268"/>
            <ac:spMk id="11273" creationId="{B026EB53-A064-438C-B0CD-AC1503631ACC}"/>
          </ac:spMkLst>
        </pc:spChg>
        <pc:spChg chg="add del">
          <ac:chgData name="Anna Fera" userId="47a34fa8-45e1-4bf7-8365-fc42d449ed5d" providerId="ADAL" clId="{942F5D74-0946-4662-A015-49949BE4E67C}" dt="2018-09-06T01:16:35.079" v="9560" actId="26606"/>
          <ac:spMkLst>
            <pc:docMk/>
            <pc:sldMk cId="1376009634" sldId="268"/>
            <ac:spMk id="11275" creationId="{990D0034-F768-41E7-85D4-F38C4DE85770}"/>
          </ac:spMkLst>
        </pc:spChg>
        <pc:spChg chg="add del">
          <ac:chgData name="Anna Fera" userId="47a34fa8-45e1-4bf7-8365-fc42d449ed5d" providerId="ADAL" clId="{942F5D74-0946-4662-A015-49949BE4E67C}" dt="2018-09-06T01:16:35.079" v="9560" actId="26606"/>
          <ac:spMkLst>
            <pc:docMk/>
            <pc:sldMk cId="1376009634" sldId="268"/>
            <ac:spMk id="11276" creationId="{C4F7E42D-8B5A-4FC8-81CD-9E60171F7FA8}"/>
          </ac:spMkLst>
        </pc:spChg>
        <pc:spChg chg="add del">
          <ac:chgData name="Anna Fera" userId="47a34fa8-45e1-4bf7-8365-fc42d449ed5d" providerId="ADAL" clId="{942F5D74-0946-4662-A015-49949BE4E67C}" dt="2018-09-06T01:16:35.079" v="9560" actId="26606"/>
          <ac:spMkLst>
            <pc:docMk/>
            <pc:sldMk cId="1376009634" sldId="268"/>
            <ac:spMk id="11277" creationId="{8C04651D-B9F4-4935-A02D-364153FBDF54}"/>
          </ac:spMkLst>
        </pc:spChg>
        <pc:spChg chg="add">
          <ac:chgData name="Anna Fera" userId="47a34fa8-45e1-4bf7-8365-fc42d449ed5d" providerId="ADAL" clId="{942F5D74-0946-4662-A015-49949BE4E67C}" dt="2018-09-06T01:16:35.079" v="9561" actId="26606"/>
          <ac:spMkLst>
            <pc:docMk/>
            <pc:sldMk cId="1376009634" sldId="268"/>
            <ac:spMk id="11279" creationId="{311973C2-EB8B-452A-A698-4A252FD3AE28}"/>
          </ac:spMkLst>
        </pc:spChg>
        <pc:spChg chg="add">
          <ac:chgData name="Anna Fera" userId="47a34fa8-45e1-4bf7-8365-fc42d449ed5d" providerId="ADAL" clId="{942F5D74-0946-4662-A015-49949BE4E67C}" dt="2018-09-06T01:16:35.079" v="9561" actId="26606"/>
          <ac:spMkLst>
            <pc:docMk/>
            <pc:sldMk cId="1376009634" sldId="268"/>
            <ac:spMk id="11280" creationId="{10162E77-11AD-44A7-84EC-40C59EEFBD2E}"/>
          </ac:spMkLst>
        </pc:spChg>
        <pc:picChg chg="add mod ord">
          <ac:chgData name="Anna Fera" userId="47a34fa8-45e1-4bf7-8365-fc42d449ed5d" providerId="ADAL" clId="{942F5D74-0946-4662-A015-49949BE4E67C}" dt="2018-09-06T01:16:35.079" v="9561" actId="26606"/>
          <ac:picMkLst>
            <pc:docMk/>
            <pc:sldMk cId="1376009634" sldId="268"/>
            <ac:picMk id="11266" creationId="{CE0F7220-4445-435B-9E76-407BE42CFF1B}"/>
          </ac:picMkLst>
        </pc:picChg>
        <pc:cxnChg chg="add del">
          <ac:chgData name="Anna Fera" userId="47a34fa8-45e1-4bf7-8365-fc42d449ed5d" providerId="ADAL" clId="{942F5D74-0946-4662-A015-49949BE4E67C}" dt="2018-09-06T01:16:27.628" v="9554" actId="26606"/>
          <ac:cxnSpMkLst>
            <pc:docMk/>
            <pc:sldMk cId="1376009634" sldId="268"/>
            <ac:cxnSpMk id="71" creationId="{327CAB8F-A0BA-4128-8B2F-EC1879A1677D}"/>
          </ac:cxnSpMkLst>
        </pc:cxnChg>
        <pc:cxnChg chg="add">
          <ac:chgData name="Anna Fera" userId="47a34fa8-45e1-4bf7-8365-fc42d449ed5d" providerId="ADAL" clId="{942F5D74-0946-4662-A015-49949BE4E67C}" dt="2018-09-06T01:16:35.079" v="9561" actId="26606"/>
          <ac:cxnSpMkLst>
            <pc:docMk/>
            <pc:sldMk cId="1376009634" sldId="268"/>
            <ac:cxnSpMk id="11281" creationId="{5AB158E9-1B40-4CD6-95F0-95CA11DF7B7A}"/>
          </ac:cxnSpMkLst>
        </pc:cxnChg>
      </pc:sldChg>
      <pc:sldChg chg="addSp delSp modSp add mod setBg modAnim">
        <pc:chgData name="Anna Fera" userId="47a34fa8-45e1-4bf7-8365-fc42d449ed5d" providerId="ADAL" clId="{942F5D74-0946-4662-A015-49949BE4E67C}" dt="2018-09-06T01:18:35.815" v="9597" actId="113"/>
        <pc:sldMkLst>
          <pc:docMk/>
          <pc:sldMk cId="2190197361" sldId="269"/>
        </pc:sldMkLst>
        <pc:spChg chg="mod">
          <ac:chgData name="Anna Fera" userId="47a34fa8-45e1-4bf7-8365-fc42d449ed5d" providerId="ADAL" clId="{942F5D74-0946-4662-A015-49949BE4E67C}" dt="2018-09-06T01:17:54.597" v="9581" actId="26606"/>
          <ac:spMkLst>
            <pc:docMk/>
            <pc:sldMk cId="2190197361" sldId="269"/>
            <ac:spMk id="2" creationId="{23FA844B-C4B6-4B91-8D94-82DE11209BF8}"/>
          </ac:spMkLst>
        </pc:spChg>
        <pc:spChg chg="mod ord">
          <ac:chgData name="Anna Fera" userId="47a34fa8-45e1-4bf7-8365-fc42d449ed5d" providerId="ADAL" clId="{942F5D74-0946-4662-A015-49949BE4E67C}" dt="2018-09-06T01:18:08.394" v="9590" actId="27636"/>
          <ac:spMkLst>
            <pc:docMk/>
            <pc:sldMk cId="2190197361" sldId="269"/>
            <ac:spMk id="3" creationId="{52BA4E1C-0230-4432-8C21-929C0F91E874}"/>
          </ac:spMkLst>
        </pc:spChg>
        <pc:spChg chg="add del">
          <ac:chgData name="Anna Fera" userId="47a34fa8-45e1-4bf7-8365-fc42d449ed5d" providerId="ADAL" clId="{942F5D74-0946-4662-A015-49949BE4E67C}" dt="2018-09-06T01:17:50.348" v="9578" actId="26606"/>
          <ac:spMkLst>
            <pc:docMk/>
            <pc:sldMk cId="2190197361" sldId="269"/>
            <ac:spMk id="71" creationId="{311973C2-EB8B-452A-A698-4A252FD3AE28}"/>
          </ac:spMkLst>
        </pc:spChg>
        <pc:spChg chg="add del">
          <ac:chgData name="Anna Fera" userId="47a34fa8-45e1-4bf7-8365-fc42d449ed5d" providerId="ADAL" clId="{942F5D74-0946-4662-A015-49949BE4E67C}" dt="2018-09-06T01:17:50.348" v="9578" actId="26606"/>
          <ac:spMkLst>
            <pc:docMk/>
            <pc:sldMk cId="2190197361" sldId="269"/>
            <ac:spMk id="73" creationId="{10162E77-11AD-44A7-84EC-40C59EEFBD2E}"/>
          </ac:spMkLst>
        </pc:spChg>
        <pc:spChg chg="add del">
          <ac:chgData name="Anna Fera" userId="47a34fa8-45e1-4bf7-8365-fc42d449ed5d" providerId="ADAL" clId="{942F5D74-0946-4662-A015-49949BE4E67C}" dt="2018-09-06T01:17:54.581" v="9580" actId="26606"/>
          <ac:spMkLst>
            <pc:docMk/>
            <pc:sldMk cId="2190197361" sldId="269"/>
            <ac:spMk id="12292" creationId="{F4C359F3-25B2-4E2B-8713-5583EAF4C18E}"/>
          </ac:spMkLst>
        </pc:spChg>
        <pc:spChg chg="add del">
          <ac:chgData name="Anna Fera" userId="47a34fa8-45e1-4bf7-8365-fc42d449ed5d" providerId="ADAL" clId="{942F5D74-0946-4662-A015-49949BE4E67C}" dt="2018-09-06T01:17:54.581" v="9580" actId="26606"/>
          <ac:spMkLst>
            <pc:docMk/>
            <pc:sldMk cId="2190197361" sldId="269"/>
            <ac:spMk id="12293" creationId="{B026EB53-A064-438C-B0CD-AC1503631ACC}"/>
          </ac:spMkLst>
        </pc:spChg>
        <pc:picChg chg="add mod ord">
          <ac:chgData name="Anna Fera" userId="47a34fa8-45e1-4bf7-8365-fc42d449ed5d" providerId="ADAL" clId="{942F5D74-0946-4662-A015-49949BE4E67C}" dt="2018-09-06T01:17:54.597" v="9581" actId="26606"/>
          <ac:picMkLst>
            <pc:docMk/>
            <pc:sldMk cId="2190197361" sldId="269"/>
            <ac:picMk id="12290" creationId="{5CA13728-6BA6-4A19-9DD6-78C2966DDD16}"/>
          </ac:picMkLst>
        </pc:picChg>
        <pc:cxnChg chg="add del">
          <ac:chgData name="Anna Fera" userId="47a34fa8-45e1-4bf7-8365-fc42d449ed5d" providerId="ADAL" clId="{942F5D74-0946-4662-A015-49949BE4E67C}" dt="2018-09-06T01:17:50.348" v="9578" actId="26606"/>
          <ac:cxnSpMkLst>
            <pc:docMk/>
            <pc:sldMk cId="2190197361" sldId="269"/>
            <ac:cxnSpMk id="75" creationId="{5AB158E9-1B40-4CD6-95F0-95CA11DF7B7A}"/>
          </ac:cxnSpMkLst>
        </pc:cxnChg>
      </pc:sldChg>
      <pc:sldChg chg="addSp delSp modSp add mod setBg modAnim setClrOvrMap">
        <pc:chgData name="Anna Fera" userId="47a34fa8-45e1-4bf7-8365-fc42d449ed5d" providerId="ADAL" clId="{942F5D74-0946-4662-A015-49949BE4E67C}" dt="2018-09-06T01:19:40.227" v="9620" actId="113"/>
        <pc:sldMkLst>
          <pc:docMk/>
          <pc:sldMk cId="1900486362" sldId="270"/>
        </pc:sldMkLst>
        <pc:spChg chg="mod">
          <ac:chgData name="Anna Fera" userId="47a34fa8-45e1-4bf7-8365-fc42d449ed5d" providerId="ADAL" clId="{942F5D74-0946-4662-A015-49949BE4E67C}" dt="2018-09-06T01:19:17.377" v="9611" actId="26606"/>
          <ac:spMkLst>
            <pc:docMk/>
            <pc:sldMk cId="1900486362" sldId="270"/>
            <ac:spMk id="2" creationId="{45956473-8E13-46CD-B032-49FCA31D97C0}"/>
          </ac:spMkLst>
        </pc:spChg>
        <pc:spChg chg="mod ord">
          <ac:chgData name="Anna Fera" userId="47a34fa8-45e1-4bf7-8365-fc42d449ed5d" providerId="ADAL" clId="{942F5D74-0946-4662-A015-49949BE4E67C}" dt="2018-09-06T01:19:23.223" v="9616" actId="27636"/>
          <ac:spMkLst>
            <pc:docMk/>
            <pc:sldMk cId="1900486362" sldId="270"/>
            <ac:spMk id="3" creationId="{4015C5DB-1717-4E17-9717-C63325056794}"/>
          </ac:spMkLst>
        </pc:spChg>
        <pc:spChg chg="add del">
          <ac:chgData name="Anna Fera" userId="47a34fa8-45e1-4bf7-8365-fc42d449ed5d" providerId="ADAL" clId="{942F5D74-0946-4662-A015-49949BE4E67C}" dt="2018-09-06T01:19:12.156" v="9604" actId="26606"/>
          <ac:spMkLst>
            <pc:docMk/>
            <pc:sldMk cId="1900486362" sldId="270"/>
            <ac:spMk id="71" creationId="{311973C2-EB8B-452A-A698-4A252FD3AE28}"/>
          </ac:spMkLst>
        </pc:spChg>
        <pc:spChg chg="add del">
          <ac:chgData name="Anna Fera" userId="47a34fa8-45e1-4bf7-8365-fc42d449ed5d" providerId="ADAL" clId="{942F5D74-0946-4662-A015-49949BE4E67C}" dt="2018-09-06T01:19:12.156" v="9604" actId="26606"/>
          <ac:spMkLst>
            <pc:docMk/>
            <pc:sldMk cId="1900486362" sldId="270"/>
            <ac:spMk id="73" creationId="{10162E77-11AD-44A7-84EC-40C59EEFBD2E}"/>
          </ac:spMkLst>
        </pc:spChg>
        <pc:spChg chg="add">
          <ac:chgData name="Anna Fera" userId="47a34fa8-45e1-4bf7-8365-fc42d449ed5d" providerId="ADAL" clId="{942F5D74-0946-4662-A015-49949BE4E67C}" dt="2018-09-06T01:19:17.377" v="9611" actId="26606"/>
          <ac:spMkLst>
            <pc:docMk/>
            <pc:sldMk cId="1900486362" sldId="270"/>
            <ac:spMk id="77" creationId="{FF2DA012-1414-493D-888F-5D99D0BDA322}"/>
          </ac:spMkLst>
        </pc:spChg>
        <pc:spChg chg="add del">
          <ac:chgData name="Anna Fera" userId="47a34fa8-45e1-4bf7-8365-fc42d449ed5d" providerId="ADAL" clId="{942F5D74-0946-4662-A015-49949BE4E67C}" dt="2018-09-06T01:19:13.074" v="9606" actId="26606"/>
          <ac:spMkLst>
            <pc:docMk/>
            <pc:sldMk cId="1900486362" sldId="270"/>
            <ac:spMk id="13317" creationId="{C672EAF5-5470-4BA7-B932-B6C0D09E7F97}"/>
          </ac:spMkLst>
        </pc:spChg>
        <pc:spChg chg="add del">
          <ac:chgData name="Anna Fera" userId="47a34fa8-45e1-4bf7-8365-fc42d449ed5d" providerId="ADAL" clId="{942F5D74-0946-4662-A015-49949BE4E67C}" dt="2018-09-06T01:19:13.074" v="9606" actId="26606"/>
          <ac:spMkLst>
            <pc:docMk/>
            <pc:sldMk cId="1900486362" sldId="270"/>
            <ac:spMk id="13318" creationId="{94620B5C-0452-4C14-93BC-D29D4DD2039E}"/>
          </ac:spMkLst>
        </pc:spChg>
        <pc:spChg chg="add del">
          <ac:chgData name="Anna Fera" userId="47a34fa8-45e1-4bf7-8365-fc42d449ed5d" providerId="ADAL" clId="{942F5D74-0946-4662-A015-49949BE4E67C}" dt="2018-09-06T01:19:15.226" v="9608" actId="26606"/>
          <ac:spMkLst>
            <pc:docMk/>
            <pc:sldMk cId="1900486362" sldId="270"/>
            <ac:spMk id="13321" creationId="{C609E9FA-BDDE-45C4-8F5E-974D4208D2EA}"/>
          </ac:spMkLst>
        </pc:spChg>
        <pc:spChg chg="add del">
          <ac:chgData name="Anna Fera" userId="47a34fa8-45e1-4bf7-8365-fc42d449ed5d" providerId="ADAL" clId="{942F5D74-0946-4662-A015-49949BE4E67C}" dt="2018-09-06T01:19:15.226" v="9608" actId="26606"/>
          <ac:spMkLst>
            <pc:docMk/>
            <pc:sldMk cId="1900486362" sldId="270"/>
            <ac:spMk id="13322" creationId="{7737E529-E43B-4948-B3C4-7F6B806FCCFD}"/>
          </ac:spMkLst>
        </pc:spChg>
        <pc:spChg chg="add del">
          <ac:chgData name="Anna Fera" userId="47a34fa8-45e1-4bf7-8365-fc42d449ed5d" providerId="ADAL" clId="{942F5D74-0946-4662-A015-49949BE4E67C}" dt="2018-09-06T01:19:17.346" v="9610" actId="26606"/>
          <ac:spMkLst>
            <pc:docMk/>
            <pc:sldMk cId="1900486362" sldId="270"/>
            <ac:spMk id="13324" creationId="{990D0034-F768-41E7-85D4-F38C4DE85770}"/>
          </ac:spMkLst>
        </pc:spChg>
        <pc:spChg chg="add del">
          <ac:chgData name="Anna Fera" userId="47a34fa8-45e1-4bf7-8365-fc42d449ed5d" providerId="ADAL" clId="{942F5D74-0946-4662-A015-49949BE4E67C}" dt="2018-09-06T01:19:17.346" v="9610" actId="26606"/>
          <ac:spMkLst>
            <pc:docMk/>
            <pc:sldMk cId="1900486362" sldId="270"/>
            <ac:spMk id="13325" creationId="{C4F7E42D-8B5A-4FC8-81CD-9E60171F7FA8}"/>
          </ac:spMkLst>
        </pc:spChg>
        <pc:spChg chg="add del">
          <ac:chgData name="Anna Fera" userId="47a34fa8-45e1-4bf7-8365-fc42d449ed5d" providerId="ADAL" clId="{942F5D74-0946-4662-A015-49949BE4E67C}" dt="2018-09-06T01:19:17.346" v="9610" actId="26606"/>
          <ac:spMkLst>
            <pc:docMk/>
            <pc:sldMk cId="1900486362" sldId="270"/>
            <ac:spMk id="13326" creationId="{8C04651D-B9F4-4935-A02D-364153FBDF54}"/>
          </ac:spMkLst>
        </pc:spChg>
        <pc:spChg chg="add">
          <ac:chgData name="Anna Fera" userId="47a34fa8-45e1-4bf7-8365-fc42d449ed5d" providerId="ADAL" clId="{942F5D74-0946-4662-A015-49949BE4E67C}" dt="2018-09-06T01:19:17.377" v="9611" actId="26606"/>
          <ac:spMkLst>
            <pc:docMk/>
            <pc:sldMk cId="1900486362" sldId="270"/>
            <ac:spMk id="13328" creationId="{10162E77-11AD-44A7-84EC-40C59EEFBD2E}"/>
          </ac:spMkLst>
        </pc:spChg>
        <pc:spChg chg="add">
          <ac:chgData name="Anna Fera" userId="47a34fa8-45e1-4bf7-8365-fc42d449ed5d" providerId="ADAL" clId="{942F5D74-0946-4662-A015-49949BE4E67C}" dt="2018-09-06T01:19:17.377" v="9611" actId="26606"/>
          <ac:spMkLst>
            <pc:docMk/>
            <pc:sldMk cId="1900486362" sldId="270"/>
            <ac:spMk id="13330" creationId="{6329CBCE-21AE-419D-AC1F-8ACF510A6670}"/>
          </ac:spMkLst>
        </pc:spChg>
        <pc:picChg chg="add mod ord">
          <ac:chgData name="Anna Fera" userId="47a34fa8-45e1-4bf7-8365-fc42d449ed5d" providerId="ADAL" clId="{942F5D74-0946-4662-A015-49949BE4E67C}" dt="2018-09-06T01:19:17.377" v="9611" actId="26606"/>
          <ac:picMkLst>
            <pc:docMk/>
            <pc:sldMk cId="1900486362" sldId="270"/>
            <ac:picMk id="13314" creationId="{C4BF97BB-6C55-47DA-B469-A43399C81CD0}"/>
          </ac:picMkLst>
        </pc:picChg>
        <pc:cxnChg chg="add del">
          <ac:chgData name="Anna Fera" userId="47a34fa8-45e1-4bf7-8365-fc42d449ed5d" providerId="ADAL" clId="{942F5D74-0946-4662-A015-49949BE4E67C}" dt="2018-09-06T01:19:12.156" v="9604" actId="26606"/>
          <ac:cxnSpMkLst>
            <pc:docMk/>
            <pc:sldMk cId="1900486362" sldId="270"/>
            <ac:cxnSpMk id="75" creationId="{5AB158E9-1B40-4CD6-95F0-95CA11DF7B7A}"/>
          </ac:cxnSpMkLst>
        </pc:cxnChg>
        <pc:cxnChg chg="add del">
          <ac:chgData name="Anna Fera" userId="47a34fa8-45e1-4bf7-8365-fc42d449ed5d" providerId="ADAL" clId="{942F5D74-0946-4662-A015-49949BE4E67C}" dt="2018-09-06T01:19:13.074" v="9606" actId="26606"/>
          <ac:cxnSpMkLst>
            <pc:docMk/>
            <pc:sldMk cId="1900486362" sldId="270"/>
            <ac:cxnSpMk id="13316" creationId="{327CAB8F-A0BA-4128-8B2F-EC1879A1677D}"/>
          </ac:cxnSpMkLst>
        </pc:cxnChg>
        <pc:cxnChg chg="add del">
          <ac:chgData name="Anna Fera" userId="47a34fa8-45e1-4bf7-8365-fc42d449ed5d" providerId="ADAL" clId="{942F5D74-0946-4662-A015-49949BE4E67C}" dt="2018-09-06T01:19:15.226" v="9608" actId="26606"/>
          <ac:cxnSpMkLst>
            <pc:docMk/>
            <pc:sldMk cId="1900486362" sldId="270"/>
            <ac:cxnSpMk id="13320" creationId="{45549E29-E797-4A00-B030-3AB01640CFDC}"/>
          </ac:cxnSpMkLst>
        </pc:cxnChg>
        <pc:cxnChg chg="add">
          <ac:chgData name="Anna Fera" userId="47a34fa8-45e1-4bf7-8365-fc42d449ed5d" providerId="ADAL" clId="{942F5D74-0946-4662-A015-49949BE4E67C}" dt="2018-09-06T01:19:17.377" v="9611" actId="26606"/>
          <ac:cxnSpMkLst>
            <pc:docMk/>
            <pc:sldMk cId="1900486362" sldId="270"/>
            <ac:cxnSpMk id="13329" creationId="{5AB158E9-1B40-4CD6-95F0-95CA11DF7B7A}"/>
          </ac:cxnSpMkLst>
        </pc:cxnChg>
      </pc:sldChg>
      <pc:sldChg chg="addSp delSp modSp add mod setBg modAnim">
        <pc:chgData name="Anna Fera" userId="47a34fa8-45e1-4bf7-8365-fc42d449ed5d" providerId="ADAL" clId="{942F5D74-0946-4662-A015-49949BE4E67C}" dt="2018-09-06T13:11:28.105" v="9684" actId="1076"/>
        <pc:sldMkLst>
          <pc:docMk/>
          <pc:sldMk cId="3499739884" sldId="271"/>
        </pc:sldMkLst>
        <pc:spChg chg="mod">
          <ac:chgData name="Anna Fera" userId="47a34fa8-45e1-4bf7-8365-fc42d449ed5d" providerId="ADAL" clId="{942F5D74-0946-4662-A015-49949BE4E67C}" dt="2018-09-06T00:47:31.587" v="9289" actId="1076"/>
          <ac:spMkLst>
            <pc:docMk/>
            <pc:sldMk cId="3499739884" sldId="271"/>
            <ac:spMk id="2" creationId="{4C7D7E8B-088B-4752-8236-160E456A70B9}"/>
          </ac:spMkLst>
        </pc:spChg>
        <pc:spChg chg="mod">
          <ac:chgData name="Anna Fera" userId="47a34fa8-45e1-4bf7-8365-fc42d449ed5d" providerId="ADAL" clId="{942F5D74-0946-4662-A015-49949BE4E67C}" dt="2018-09-06T00:46:46.319" v="9265" actId="14100"/>
          <ac:spMkLst>
            <pc:docMk/>
            <pc:sldMk cId="3499739884" sldId="271"/>
            <ac:spMk id="3" creationId="{21D175C3-D42C-4734-9883-7E4708018209}"/>
          </ac:spMkLst>
        </pc:spChg>
        <pc:spChg chg="add del mod">
          <ac:chgData name="Anna Fera" userId="47a34fa8-45e1-4bf7-8365-fc42d449ed5d" providerId="ADAL" clId="{942F5D74-0946-4662-A015-49949BE4E67C}" dt="2018-09-06T00:44:34.364" v="9235" actId="478"/>
          <ac:spMkLst>
            <pc:docMk/>
            <pc:sldMk cId="3499739884" sldId="271"/>
            <ac:spMk id="4" creationId="{DA0E08F7-D075-40DD-B18B-BB4533F4CA9A}"/>
          </ac:spMkLst>
        </pc:spChg>
        <pc:spChg chg="add del">
          <ac:chgData name="Anna Fera" userId="47a34fa8-45e1-4bf7-8365-fc42d449ed5d" providerId="ADAL" clId="{942F5D74-0946-4662-A015-49949BE4E67C}" dt="2018-09-06T00:45:37.982" v="9247" actId="26606"/>
          <ac:spMkLst>
            <pc:docMk/>
            <pc:sldMk cId="3499739884" sldId="271"/>
            <ac:spMk id="79" creationId="{20E9A622-9996-4927-BBCD-AEE2687BEDAD}"/>
          </ac:spMkLst>
        </pc:spChg>
        <pc:spChg chg="add del">
          <ac:chgData name="Anna Fera" userId="47a34fa8-45e1-4bf7-8365-fc42d449ed5d" providerId="ADAL" clId="{942F5D74-0946-4662-A015-49949BE4E67C}" dt="2018-09-06T00:45:37.982" v="9247" actId="26606"/>
          <ac:spMkLst>
            <pc:docMk/>
            <pc:sldMk cId="3499739884" sldId="271"/>
            <ac:spMk id="81" creationId="{51DE3FC3-BAC1-4105-9620-4FB64EDCE876}"/>
          </ac:spMkLst>
        </pc:spChg>
        <pc:spChg chg="add del">
          <ac:chgData name="Anna Fera" userId="47a34fa8-45e1-4bf7-8365-fc42d449ed5d" providerId="ADAL" clId="{942F5D74-0946-4662-A015-49949BE4E67C}" dt="2018-09-06T00:45:37.982" v="9247" actId="26606"/>
          <ac:spMkLst>
            <pc:docMk/>
            <pc:sldMk cId="3499739884" sldId="271"/>
            <ac:spMk id="83" creationId="{CEF02B21-6D04-4A6A-B03E-CF7642D59161}"/>
          </ac:spMkLst>
        </pc:spChg>
        <pc:spChg chg="add del">
          <ac:chgData name="Anna Fera" userId="47a34fa8-45e1-4bf7-8365-fc42d449ed5d" providerId="ADAL" clId="{942F5D74-0946-4662-A015-49949BE4E67C}" dt="2018-09-06T00:45:37.982" v="9247" actId="26606"/>
          <ac:spMkLst>
            <pc:docMk/>
            <pc:sldMk cId="3499739884" sldId="271"/>
            <ac:spMk id="85" creationId="{97E39010-823C-439A-B438-FEEDF549083C}"/>
          </ac:spMkLst>
        </pc:spChg>
        <pc:spChg chg="add">
          <ac:chgData name="Anna Fera" userId="47a34fa8-45e1-4bf7-8365-fc42d449ed5d" providerId="ADAL" clId="{942F5D74-0946-4662-A015-49949BE4E67C}" dt="2018-09-06T00:45:37.992" v="9248" actId="26606"/>
          <ac:spMkLst>
            <pc:docMk/>
            <pc:sldMk cId="3499739884" sldId="271"/>
            <ac:spMk id="87" creationId="{6AA6BA4F-F7B6-4A5C-93D4-4AB4E476DD14}"/>
          </ac:spMkLst>
        </pc:spChg>
        <pc:spChg chg="add">
          <ac:chgData name="Anna Fera" userId="47a34fa8-45e1-4bf7-8365-fc42d449ed5d" providerId="ADAL" clId="{942F5D74-0946-4662-A015-49949BE4E67C}" dt="2018-09-06T00:45:37.992" v="9248" actId="26606"/>
          <ac:spMkLst>
            <pc:docMk/>
            <pc:sldMk cId="3499739884" sldId="271"/>
            <ac:spMk id="2060" creationId="{F9567813-D7CB-4815-8D6F-28E3C9D5A113}"/>
          </ac:spMkLst>
        </pc:spChg>
        <pc:spChg chg="add">
          <ac:chgData name="Anna Fera" userId="47a34fa8-45e1-4bf7-8365-fc42d449ed5d" providerId="ADAL" clId="{942F5D74-0946-4662-A015-49949BE4E67C}" dt="2018-09-06T00:45:37.992" v="9248" actId="26606"/>
          <ac:spMkLst>
            <pc:docMk/>
            <pc:sldMk cId="3499739884" sldId="271"/>
            <ac:spMk id="2061" creationId="{FA45F7C9-4421-4A23-B34E-99DE33301BB7}"/>
          </ac:spMkLst>
        </pc:spChg>
        <pc:spChg chg="add">
          <ac:chgData name="Anna Fera" userId="47a34fa8-45e1-4bf7-8365-fc42d449ed5d" providerId="ADAL" clId="{942F5D74-0946-4662-A015-49949BE4E67C}" dt="2018-09-06T00:45:37.992" v="9248" actId="26606"/>
          <ac:spMkLst>
            <pc:docMk/>
            <pc:sldMk cId="3499739884" sldId="271"/>
            <ac:spMk id="2062" creationId="{8663BE7B-183A-4877-ABFF-D6E34952F7E5}"/>
          </ac:spMkLst>
        </pc:spChg>
        <pc:spChg chg="add">
          <ac:chgData name="Anna Fera" userId="47a34fa8-45e1-4bf7-8365-fc42d449ed5d" providerId="ADAL" clId="{942F5D74-0946-4662-A015-49949BE4E67C}" dt="2018-09-06T00:45:37.992" v="9248" actId="26606"/>
          <ac:spMkLst>
            <pc:docMk/>
            <pc:sldMk cId="3499739884" sldId="271"/>
            <ac:spMk id="2063" creationId="{92AE8945-E314-4E55-8834-47A77D9CE316}"/>
          </ac:spMkLst>
        </pc:spChg>
        <pc:picChg chg="add mod ord">
          <ac:chgData name="Anna Fera" userId="47a34fa8-45e1-4bf7-8365-fc42d449ed5d" providerId="ADAL" clId="{942F5D74-0946-4662-A015-49949BE4E67C}" dt="2018-09-06T13:11:28.105" v="9684" actId="1076"/>
          <ac:picMkLst>
            <pc:docMk/>
            <pc:sldMk cId="3499739884" sldId="271"/>
            <ac:picMk id="2050" creationId="{AD8071AB-19FC-4FC4-81B4-491E07D9486C}"/>
          </ac:picMkLst>
        </pc:picChg>
        <pc:picChg chg="add mod">
          <ac:chgData name="Anna Fera" userId="47a34fa8-45e1-4bf7-8365-fc42d449ed5d" providerId="ADAL" clId="{942F5D74-0946-4662-A015-49949BE4E67C}" dt="2018-09-06T13:11:24.417" v="9683" actId="1076"/>
          <ac:picMkLst>
            <pc:docMk/>
            <pc:sldMk cId="3499739884" sldId="271"/>
            <ac:picMk id="2054" creationId="{25245156-F0EF-4CAA-AE9B-0D3A1B65DA9F}"/>
          </ac:picMkLst>
        </pc:picChg>
        <pc:picChg chg="add del mod">
          <ac:chgData name="Anna Fera" userId="47a34fa8-45e1-4bf7-8365-fc42d449ed5d" providerId="ADAL" clId="{942F5D74-0946-4662-A015-49949BE4E67C}" dt="2018-09-06T00:45:18.940" v="9243" actId="1076"/>
          <ac:picMkLst>
            <pc:docMk/>
            <pc:sldMk cId="3499739884" sldId="271"/>
            <ac:picMk id="2056" creationId="{EF80ACFA-1AC7-4DD2-8B0A-208FD33F178A}"/>
          </ac:picMkLst>
        </pc:picChg>
        <pc:picChg chg="add mod">
          <ac:chgData name="Anna Fera" userId="47a34fa8-45e1-4bf7-8365-fc42d449ed5d" providerId="ADAL" clId="{942F5D74-0946-4662-A015-49949BE4E67C}" dt="2018-09-06T00:45:44.819" v="9250" actId="1076"/>
          <ac:picMkLst>
            <pc:docMk/>
            <pc:sldMk cId="3499739884" sldId="271"/>
            <ac:picMk id="2058" creationId="{333E582E-F29C-46ED-8E1A-D7405A993BD9}"/>
          </ac:picMkLst>
        </pc:picChg>
      </pc:sldChg>
      <pc:sldChg chg="addSp modSp add mod setBg modAnim setClrOvrMap">
        <pc:chgData name="Anna Fera" userId="47a34fa8-45e1-4bf7-8365-fc42d449ed5d" providerId="ADAL" clId="{942F5D74-0946-4662-A015-49949BE4E67C}" dt="2018-09-06T01:13:03.596" v="9525" actId="403"/>
        <pc:sldMkLst>
          <pc:docMk/>
          <pc:sldMk cId="3981724070" sldId="272"/>
        </pc:sldMkLst>
        <pc:spChg chg="mod">
          <ac:chgData name="Anna Fera" userId="47a34fa8-45e1-4bf7-8365-fc42d449ed5d" providerId="ADAL" clId="{942F5D74-0946-4662-A015-49949BE4E67C}" dt="2018-09-06T01:12:57.003" v="9521" actId="26606"/>
          <ac:spMkLst>
            <pc:docMk/>
            <pc:sldMk cId="3981724070" sldId="272"/>
            <ac:spMk id="2" creationId="{8C974CE7-62D6-41D4-ABC7-0D92296A5DB3}"/>
          </ac:spMkLst>
        </pc:spChg>
        <pc:spChg chg="mod">
          <ac:chgData name="Anna Fera" userId="47a34fa8-45e1-4bf7-8365-fc42d449ed5d" providerId="ADAL" clId="{942F5D74-0946-4662-A015-49949BE4E67C}" dt="2018-09-06T01:13:03.596" v="9525" actId="403"/>
          <ac:spMkLst>
            <pc:docMk/>
            <pc:sldMk cId="3981724070" sldId="272"/>
            <ac:spMk id="3" creationId="{88E31664-9CB7-42EB-B54A-3BFCCC411C74}"/>
          </ac:spMkLst>
        </pc:spChg>
        <pc:spChg chg="add">
          <ac:chgData name="Anna Fera" userId="47a34fa8-45e1-4bf7-8365-fc42d449ed5d" providerId="ADAL" clId="{942F5D74-0946-4662-A015-49949BE4E67C}" dt="2018-09-06T01:12:57.003" v="9521" actId="26606"/>
          <ac:spMkLst>
            <pc:docMk/>
            <pc:sldMk cId="3981724070" sldId="272"/>
            <ac:spMk id="73" creationId="{C609E9FA-BDDE-45C4-8F5E-974D4208D2EA}"/>
          </ac:spMkLst>
        </pc:spChg>
        <pc:spChg chg="add">
          <ac:chgData name="Anna Fera" userId="47a34fa8-45e1-4bf7-8365-fc42d449ed5d" providerId="ADAL" clId="{942F5D74-0946-4662-A015-49949BE4E67C}" dt="2018-09-06T01:12:57.003" v="9521" actId="26606"/>
          <ac:spMkLst>
            <pc:docMk/>
            <pc:sldMk cId="3981724070" sldId="272"/>
            <ac:spMk id="75" creationId="{7737E529-E43B-4948-B3C4-7F6B806FCCFD}"/>
          </ac:spMkLst>
        </pc:spChg>
        <pc:picChg chg="add mod ord">
          <ac:chgData name="Anna Fera" userId="47a34fa8-45e1-4bf7-8365-fc42d449ed5d" providerId="ADAL" clId="{942F5D74-0946-4662-A015-49949BE4E67C}" dt="2018-09-06T01:12:57.003" v="9521" actId="26606"/>
          <ac:picMkLst>
            <pc:docMk/>
            <pc:sldMk cId="3981724070" sldId="272"/>
            <ac:picMk id="9218" creationId="{22AAD7FC-C84C-4ACB-B549-5E674AE36B39}"/>
          </ac:picMkLst>
        </pc:picChg>
        <pc:cxnChg chg="add">
          <ac:chgData name="Anna Fera" userId="47a34fa8-45e1-4bf7-8365-fc42d449ed5d" providerId="ADAL" clId="{942F5D74-0946-4662-A015-49949BE4E67C}" dt="2018-09-06T01:12:57.003" v="9521" actId="26606"/>
          <ac:cxnSpMkLst>
            <pc:docMk/>
            <pc:sldMk cId="3981724070" sldId="272"/>
            <ac:cxnSpMk id="71" creationId="{45549E29-E797-4A00-B030-3AB01640CFDC}"/>
          </ac:cxnSpMkLst>
        </pc:cxnChg>
      </pc:sldChg>
      <pc:sldChg chg="addSp delSp modSp add mod setBg modAnim setClrOvrMap">
        <pc:chgData name="Anna Fera" userId="47a34fa8-45e1-4bf7-8365-fc42d449ed5d" providerId="ADAL" clId="{942F5D74-0946-4662-A015-49949BE4E67C}" dt="2018-09-06T13:15:35.851" v="9744" actId="20577"/>
        <pc:sldMkLst>
          <pc:docMk/>
          <pc:sldMk cId="139094157" sldId="273"/>
        </pc:sldMkLst>
        <pc:spChg chg="mod">
          <ac:chgData name="Anna Fera" userId="47a34fa8-45e1-4bf7-8365-fc42d449ed5d" providerId="ADAL" clId="{942F5D74-0946-4662-A015-49949BE4E67C}" dt="2018-09-06T01:20:42.091" v="9626" actId="26606"/>
          <ac:spMkLst>
            <pc:docMk/>
            <pc:sldMk cId="139094157" sldId="273"/>
            <ac:spMk id="2" creationId="{C93D8F52-E54A-480D-BE2B-634E7457717B}"/>
          </ac:spMkLst>
        </pc:spChg>
        <pc:spChg chg="mod ord">
          <ac:chgData name="Anna Fera" userId="47a34fa8-45e1-4bf7-8365-fc42d449ed5d" providerId="ADAL" clId="{942F5D74-0946-4662-A015-49949BE4E67C}" dt="2018-09-06T13:15:35.851" v="9744" actId="20577"/>
          <ac:spMkLst>
            <pc:docMk/>
            <pc:sldMk cId="139094157" sldId="273"/>
            <ac:spMk id="3" creationId="{D415804B-2408-4AA6-BC01-98D1E9550E49}"/>
          </ac:spMkLst>
        </pc:spChg>
        <pc:spChg chg="add del">
          <ac:chgData name="Anna Fera" userId="47a34fa8-45e1-4bf7-8365-fc42d449ed5d" providerId="ADAL" clId="{942F5D74-0946-4662-A015-49949BE4E67C}" dt="2018-09-06T01:20:40.484" v="9623" actId="26606"/>
          <ac:spMkLst>
            <pc:docMk/>
            <pc:sldMk cId="139094157" sldId="273"/>
            <ac:spMk id="73" creationId="{C609E9FA-BDDE-45C4-8F5E-974D4208D2EA}"/>
          </ac:spMkLst>
        </pc:spChg>
        <pc:spChg chg="add del">
          <ac:chgData name="Anna Fera" userId="47a34fa8-45e1-4bf7-8365-fc42d449ed5d" providerId="ADAL" clId="{942F5D74-0946-4662-A015-49949BE4E67C}" dt="2018-09-06T01:20:40.484" v="9623" actId="26606"/>
          <ac:spMkLst>
            <pc:docMk/>
            <pc:sldMk cId="139094157" sldId="273"/>
            <ac:spMk id="75" creationId="{7737E529-E43B-4948-B3C4-7F6B806FCCFD}"/>
          </ac:spMkLst>
        </pc:spChg>
        <pc:spChg chg="add del">
          <ac:chgData name="Anna Fera" userId="47a34fa8-45e1-4bf7-8365-fc42d449ed5d" providerId="ADAL" clId="{942F5D74-0946-4662-A015-49949BE4E67C}" dt="2018-09-06T01:20:42.060" v="9625" actId="26606"/>
          <ac:spMkLst>
            <pc:docMk/>
            <pc:sldMk cId="139094157" sldId="273"/>
            <ac:spMk id="14340" creationId="{311973C2-EB8B-452A-A698-4A252FD3AE28}"/>
          </ac:spMkLst>
        </pc:spChg>
        <pc:spChg chg="add del">
          <ac:chgData name="Anna Fera" userId="47a34fa8-45e1-4bf7-8365-fc42d449ed5d" providerId="ADAL" clId="{942F5D74-0946-4662-A015-49949BE4E67C}" dt="2018-09-06T01:20:42.060" v="9625" actId="26606"/>
          <ac:spMkLst>
            <pc:docMk/>
            <pc:sldMk cId="139094157" sldId="273"/>
            <ac:spMk id="14341" creationId="{10162E77-11AD-44A7-84EC-40C59EEFBD2E}"/>
          </ac:spMkLst>
        </pc:spChg>
        <pc:spChg chg="add">
          <ac:chgData name="Anna Fera" userId="47a34fa8-45e1-4bf7-8365-fc42d449ed5d" providerId="ADAL" clId="{942F5D74-0946-4662-A015-49949BE4E67C}" dt="2018-09-06T01:20:42.091" v="9626" actId="26606"/>
          <ac:spMkLst>
            <pc:docMk/>
            <pc:sldMk cId="139094157" sldId="273"/>
            <ac:spMk id="14345" creationId="{C609E9FA-BDDE-45C4-8F5E-974D4208D2EA}"/>
          </ac:spMkLst>
        </pc:spChg>
        <pc:spChg chg="add">
          <ac:chgData name="Anna Fera" userId="47a34fa8-45e1-4bf7-8365-fc42d449ed5d" providerId="ADAL" clId="{942F5D74-0946-4662-A015-49949BE4E67C}" dt="2018-09-06T01:20:42.091" v="9626" actId="26606"/>
          <ac:spMkLst>
            <pc:docMk/>
            <pc:sldMk cId="139094157" sldId="273"/>
            <ac:spMk id="14346" creationId="{7737E529-E43B-4948-B3C4-7F6B806FCCFD}"/>
          </ac:spMkLst>
        </pc:spChg>
        <pc:picChg chg="add mod ord">
          <ac:chgData name="Anna Fera" userId="47a34fa8-45e1-4bf7-8365-fc42d449ed5d" providerId="ADAL" clId="{942F5D74-0946-4662-A015-49949BE4E67C}" dt="2018-09-06T01:20:42.091" v="9626" actId="26606"/>
          <ac:picMkLst>
            <pc:docMk/>
            <pc:sldMk cId="139094157" sldId="273"/>
            <ac:picMk id="14338" creationId="{A10F10CF-6C99-4CEF-B8EC-4F9E8BCF6FB3}"/>
          </ac:picMkLst>
        </pc:picChg>
        <pc:cxnChg chg="add del">
          <ac:chgData name="Anna Fera" userId="47a34fa8-45e1-4bf7-8365-fc42d449ed5d" providerId="ADAL" clId="{942F5D74-0946-4662-A015-49949BE4E67C}" dt="2018-09-06T01:20:40.484" v="9623" actId="26606"/>
          <ac:cxnSpMkLst>
            <pc:docMk/>
            <pc:sldMk cId="139094157" sldId="273"/>
            <ac:cxnSpMk id="71" creationId="{45549E29-E797-4A00-B030-3AB01640CFDC}"/>
          </ac:cxnSpMkLst>
        </pc:cxnChg>
        <pc:cxnChg chg="add del">
          <ac:chgData name="Anna Fera" userId="47a34fa8-45e1-4bf7-8365-fc42d449ed5d" providerId="ADAL" clId="{942F5D74-0946-4662-A015-49949BE4E67C}" dt="2018-09-06T01:20:42.060" v="9625" actId="26606"/>
          <ac:cxnSpMkLst>
            <pc:docMk/>
            <pc:sldMk cId="139094157" sldId="273"/>
            <ac:cxnSpMk id="14342" creationId="{5AB158E9-1B40-4CD6-95F0-95CA11DF7B7A}"/>
          </ac:cxnSpMkLst>
        </pc:cxnChg>
        <pc:cxnChg chg="add">
          <ac:chgData name="Anna Fera" userId="47a34fa8-45e1-4bf7-8365-fc42d449ed5d" providerId="ADAL" clId="{942F5D74-0946-4662-A015-49949BE4E67C}" dt="2018-09-06T01:20:42.091" v="9626" actId="26606"/>
          <ac:cxnSpMkLst>
            <pc:docMk/>
            <pc:sldMk cId="139094157" sldId="273"/>
            <ac:cxnSpMk id="14344" creationId="{45549E29-E797-4A00-B030-3AB01640CFDC}"/>
          </ac:cxnSpMkLst>
        </pc:cxnChg>
      </pc:sldChg>
      <pc:sldChg chg="modSp add del">
        <pc:chgData name="Anna Fera" userId="47a34fa8-45e1-4bf7-8365-fc42d449ed5d" providerId="ADAL" clId="{942F5D74-0946-4662-A015-49949BE4E67C}" dt="2018-09-05T20:57:19.112" v="5658" actId="2696"/>
        <pc:sldMkLst>
          <pc:docMk/>
          <pc:sldMk cId="2130012394" sldId="274"/>
        </pc:sldMkLst>
        <pc:spChg chg="mod">
          <ac:chgData name="Anna Fera" userId="47a34fa8-45e1-4bf7-8365-fc42d449ed5d" providerId="ADAL" clId="{942F5D74-0946-4662-A015-49949BE4E67C}" dt="2018-09-05T20:55:54.118" v="5498" actId="20577"/>
          <ac:spMkLst>
            <pc:docMk/>
            <pc:sldMk cId="2130012394" sldId="274"/>
            <ac:spMk id="2" creationId="{2D3EEEF2-59F9-4E51-AB51-937ED2FC22BF}"/>
          </ac:spMkLst>
        </pc:spChg>
        <pc:spChg chg="mod">
          <ac:chgData name="Anna Fera" userId="47a34fa8-45e1-4bf7-8365-fc42d449ed5d" providerId="ADAL" clId="{942F5D74-0946-4662-A015-49949BE4E67C}" dt="2018-09-05T20:56:53.452" v="5601" actId="20577"/>
          <ac:spMkLst>
            <pc:docMk/>
            <pc:sldMk cId="2130012394" sldId="274"/>
            <ac:spMk id="3" creationId="{6C358E93-D11D-41AF-9C73-9CF02CAA64CA}"/>
          </ac:spMkLst>
        </pc:spChg>
      </pc:sldChg>
      <pc:sldChg chg="modSp add modAnim modNotesTx">
        <pc:chgData name="Anna Fera" userId="47a34fa8-45e1-4bf7-8365-fc42d449ed5d" providerId="ADAL" clId="{942F5D74-0946-4662-A015-49949BE4E67C}" dt="2018-09-06T13:16:25.313" v="9751" actId="113"/>
        <pc:sldMkLst>
          <pc:docMk/>
          <pc:sldMk cId="4223315806" sldId="274"/>
        </pc:sldMkLst>
        <pc:spChg chg="mod">
          <ac:chgData name="Anna Fera" userId="47a34fa8-45e1-4bf7-8365-fc42d449ed5d" providerId="ADAL" clId="{942F5D74-0946-4662-A015-49949BE4E67C}" dt="2018-09-05T20:57:47.757" v="5767" actId="20577"/>
          <ac:spMkLst>
            <pc:docMk/>
            <pc:sldMk cId="4223315806" sldId="274"/>
            <ac:spMk id="2" creationId="{E04115BB-1393-4777-91C1-EAD946C0A7ED}"/>
          </ac:spMkLst>
        </pc:spChg>
        <pc:spChg chg="mod">
          <ac:chgData name="Anna Fera" userId="47a34fa8-45e1-4bf7-8365-fc42d449ed5d" providerId="ADAL" clId="{942F5D74-0946-4662-A015-49949BE4E67C}" dt="2018-09-06T13:16:25.313" v="9751" actId="113"/>
          <ac:spMkLst>
            <pc:docMk/>
            <pc:sldMk cId="4223315806" sldId="274"/>
            <ac:spMk id="3" creationId="{D12E55C3-F9C3-483B-B11E-D56E8326E095}"/>
          </ac:spMkLst>
        </pc:spChg>
      </pc:sldChg>
      <pc:sldChg chg="modSp add modAnim modNotesTx">
        <pc:chgData name="Anna Fera" userId="47a34fa8-45e1-4bf7-8365-fc42d449ed5d" providerId="ADAL" clId="{942F5D74-0946-4662-A015-49949BE4E67C}" dt="2018-09-06T01:22:28.532" v="9658" actId="113"/>
        <pc:sldMkLst>
          <pc:docMk/>
          <pc:sldMk cId="314785225" sldId="275"/>
        </pc:sldMkLst>
        <pc:spChg chg="mod">
          <ac:chgData name="Anna Fera" userId="47a34fa8-45e1-4bf7-8365-fc42d449ed5d" providerId="ADAL" clId="{942F5D74-0946-4662-A015-49949BE4E67C}" dt="2018-09-06T01:21:40.080" v="9647" actId="20577"/>
          <ac:spMkLst>
            <pc:docMk/>
            <pc:sldMk cId="314785225" sldId="275"/>
            <ac:spMk id="2" creationId="{C36EFDC0-E8D5-4405-9F4B-8B4E07421B37}"/>
          </ac:spMkLst>
        </pc:spChg>
        <pc:spChg chg="mod">
          <ac:chgData name="Anna Fera" userId="47a34fa8-45e1-4bf7-8365-fc42d449ed5d" providerId="ADAL" clId="{942F5D74-0946-4662-A015-49949BE4E67C}" dt="2018-09-06T01:22:10.003" v="9654" actId="122"/>
          <ac:spMkLst>
            <pc:docMk/>
            <pc:sldMk cId="314785225" sldId="275"/>
            <ac:spMk id="3" creationId="{258B2EBD-5E5D-4581-AE83-EE4339F6C211}"/>
          </ac:spMkLst>
        </pc:spChg>
      </pc:sldChg>
      <pc:sldChg chg="addSp modSp add">
        <pc:chgData name="Anna Fera" userId="47a34fa8-45e1-4bf7-8365-fc42d449ed5d" providerId="ADAL" clId="{942F5D74-0946-4662-A015-49949BE4E67C}" dt="2018-09-05T21:07:16.525" v="6734" actId="1076"/>
        <pc:sldMkLst>
          <pc:docMk/>
          <pc:sldMk cId="3691116753" sldId="276"/>
        </pc:sldMkLst>
        <pc:picChg chg="add mod">
          <ac:chgData name="Anna Fera" userId="47a34fa8-45e1-4bf7-8365-fc42d449ed5d" providerId="ADAL" clId="{942F5D74-0946-4662-A015-49949BE4E67C}" dt="2018-09-05T21:07:16.525" v="6734" actId="1076"/>
          <ac:picMkLst>
            <pc:docMk/>
            <pc:sldMk cId="3691116753" sldId="276"/>
            <ac:picMk id="3" creationId="{6571BBE9-F638-47AB-B84A-D356C70A57A4}"/>
          </ac:picMkLst>
        </pc:picChg>
      </pc:sldChg>
      <pc:sldChg chg="add del">
        <pc:chgData name="Anna Fera" userId="47a34fa8-45e1-4bf7-8365-fc42d449ed5d" providerId="ADAL" clId="{942F5D74-0946-4662-A015-49949BE4E67C}" dt="2018-09-05T21:06:24.480" v="6722" actId="113"/>
        <pc:sldMkLst>
          <pc:docMk/>
          <pc:sldMk cId="4175511096" sldId="276"/>
        </pc:sldMkLst>
      </pc:sldChg>
      <pc:sldChg chg="add del">
        <pc:chgData name="Anna Fera" userId="47a34fa8-45e1-4bf7-8365-fc42d449ed5d" providerId="ADAL" clId="{942F5D74-0946-4662-A015-49949BE4E67C}" dt="2018-09-05T21:09:36.041" v="6736" actId="113"/>
        <pc:sldMkLst>
          <pc:docMk/>
          <pc:sldMk cId="1255965549" sldId="277"/>
        </pc:sldMkLst>
      </pc:sldChg>
      <pc:sldChg chg="addSp modSp add">
        <pc:chgData name="Anna Fera" userId="47a34fa8-45e1-4bf7-8365-fc42d449ed5d" providerId="ADAL" clId="{942F5D74-0946-4662-A015-49949BE4E67C}" dt="2018-09-05T21:25:03.656" v="6842" actId="1076"/>
        <pc:sldMkLst>
          <pc:docMk/>
          <pc:sldMk cId="4252476763" sldId="277"/>
        </pc:sldMkLst>
        <pc:spChg chg="add mod">
          <ac:chgData name="Anna Fera" userId="47a34fa8-45e1-4bf7-8365-fc42d449ed5d" providerId="ADAL" clId="{942F5D74-0946-4662-A015-49949BE4E67C}" dt="2018-09-05T21:10:47.520" v="6745" actId="1076"/>
          <ac:spMkLst>
            <pc:docMk/>
            <pc:sldMk cId="4252476763" sldId="277"/>
            <ac:spMk id="3" creationId="{188184F5-9711-4D6C-889F-1238E388074A}"/>
          </ac:spMkLst>
        </pc:spChg>
        <pc:spChg chg="add mod">
          <ac:chgData name="Anna Fera" userId="47a34fa8-45e1-4bf7-8365-fc42d449ed5d" providerId="ADAL" clId="{942F5D74-0946-4662-A015-49949BE4E67C}" dt="2018-09-05T21:24:55.522" v="6838" actId="14100"/>
          <ac:spMkLst>
            <pc:docMk/>
            <pc:sldMk cId="4252476763" sldId="277"/>
            <ac:spMk id="9" creationId="{0A22CE78-E7A1-45DD-8C4C-0D2368A1F0D7}"/>
          </ac:spMkLst>
        </pc:spChg>
        <pc:spChg chg="add mod">
          <ac:chgData name="Anna Fera" userId="47a34fa8-45e1-4bf7-8365-fc42d449ed5d" providerId="ADAL" clId="{942F5D74-0946-4662-A015-49949BE4E67C}" dt="2018-09-05T21:25:03.656" v="6842" actId="1076"/>
          <ac:spMkLst>
            <pc:docMk/>
            <pc:sldMk cId="4252476763" sldId="277"/>
            <ac:spMk id="10" creationId="{DD00CF8C-56F8-4285-A0C3-879031BC3C15}"/>
          </ac:spMkLst>
        </pc:spChg>
        <pc:graphicFrameChg chg="add mod modGraphic">
          <ac:chgData name="Anna Fera" userId="47a34fa8-45e1-4bf7-8365-fc42d449ed5d" providerId="ADAL" clId="{942F5D74-0946-4662-A015-49949BE4E67C}" dt="2018-09-05T21:25:00.365" v="6841" actId="1076"/>
          <ac:graphicFrameMkLst>
            <pc:docMk/>
            <pc:sldMk cId="4252476763" sldId="277"/>
            <ac:graphicFrameMk id="2" creationId="{7289790C-E477-4841-B170-B6C664CC1DBE}"/>
          </ac:graphicFrameMkLst>
        </pc:graphicFrameChg>
        <pc:cxnChg chg="add mod">
          <ac:chgData name="Anna Fera" userId="47a34fa8-45e1-4bf7-8365-fc42d449ed5d" providerId="ADAL" clId="{942F5D74-0946-4662-A015-49949BE4E67C}" dt="2018-09-05T21:10:59.877" v="6747" actId="13822"/>
          <ac:cxnSpMkLst>
            <pc:docMk/>
            <pc:sldMk cId="4252476763" sldId="277"/>
            <ac:cxnSpMk id="5" creationId="{68A61DAD-17DB-437F-88D2-B35EFBFDC000}"/>
          </ac:cxnSpMkLst>
        </pc:cxnChg>
        <pc:cxnChg chg="add mod">
          <ac:chgData name="Anna Fera" userId="47a34fa8-45e1-4bf7-8365-fc42d449ed5d" providerId="ADAL" clId="{942F5D74-0946-4662-A015-49949BE4E67C}" dt="2018-09-05T21:11:13.531" v="6750" actId="14100"/>
          <ac:cxnSpMkLst>
            <pc:docMk/>
            <pc:sldMk cId="4252476763" sldId="277"/>
            <ac:cxnSpMk id="7" creationId="{3D879D37-3FA6-4528-828B-102C6CA9AAAC}"/>
          </ac:cxnSpMkLst>
        </pc:cxnChg>
      </pc:sldChg>
      <pc:sldChg chg="add del">
        <pc:chgData name="Anna Fera" userId="47a34fa8-45e1-4bf7-8365-fc42d449ed5d" providerId="ADAL" clId="{942F5D74-0946-4662-A015-49949BE4E67C}" dt="2018-09-05T21:22:29.053" v="6752" actId="113"/>
        <pc:sldMkLst>
          <pc:docMk/>
          <pc:sldMk cId="1341206446" sldId="278"/>
        </pc:sldMkLst>
      </pc:sldChg>
      <pc:sldChg chg="addSp delSp modSp add">
        <pc:chgData name="Anna Fera" userId="47a34fa8-45e1-4bf7-8365-fc42d449ed5d" providerId="ADAL" clId="{942F5D74-0946-4662-A015-49949BE4E67C}" dt="2018-09-05T21:34:08.944" v="7070" actId="1076"/>
        <pc:sldMkLst>
          <pc:docMk/>
          <pc:sldMk cId="3730139329" sldId="278"/>
        </pc:sldMkLst>
        <pc:spChg chg="mod">
          <ac:chgData name="Anna Fera" userId="47a34fa8-45e1-4bf7-8365-fc42d449ed5d" providerId="ADAL" clId="{942F5D74-0946-4662-A015-49949BE4E67C}" dt="2018-09-05T21:27:41.130" v="6938" actId="20577"/>
          <ac:spMkLst>
            <pc:docMk/>
            <pc:sldMk cId="3730139329" sldId="278"/>
            <ac:spMk id="2" creationId="{CE2F9643-83BC-4313-AC80-55AE2DC6EF4B}"/>
          </ac:spMkLst>
        </pc:spChg>
        <pc:spChg chg="mod">
          <ac:chgData name="Anna Fera" userId="47a34fa8-45e1-4bf7-8365-fc42d449ed5d" providerId="ADAL" clId="{942F5D74-0946-4662-A015-49949BE4E67C}" dt="2018-09-05T21:27:50.547" v="6956" actId="20577"/>
          <ac:spMkLst>
            <pc:docMk/>
            <pc:sldMk cId="3730139329" sldId="278"/>
            <ac:spMk id="3" creationId="{52C081B4-3D06-4598-B6D4-808D3C2EFB4E}"/>
          </ac:spMkLst>
        </pc:spChg>
        <pc:spChg chg="add del mod">
          <ac:chgData name="Anna Fera" userId="47a34fa8-45e1-4bf7-8365-fc42d449ed5d" providerId="ADAL" clId="{942F5D74-0946-4662-A015-49949BE4E67C}" dt="2018-09-05T21:30:57.905" v="6977" actId="478"/>
          <ac:spMkLst>
            <pc:docMk/>
            <pc:sldMk cId="3730139329" sldId="278"/>
            <ac:spMk id="4" creationId="{2CED208D-4BA5-4DC8-A463-6EFADF31FBF5}"/>
          </ac:spMkLst>
        </pc:spChg>
        <pc:spChg chg="add del mod">
          <ac:chgData name="Anna Fera" userId="47a34fa8-45e1-4bf7-8365-fc42d449ed5d" providerId="ADAL" clId="{942F5D74-0946-4662-A015-49949BE4E67C}" dt="2018-09-05T21:29:44.373" v="6965" actId="11529"/>
          <ac:spMkLst>
            <pc:docMk/>
            <pc:sldMk cId="3730139329" sldId="278"/>
            <ac:spMk id="7" creationId="{4FCD45E7-734E-4043-80BC-137EE4151C49}"/>
          </ac:spMkLst>
        </pc:spChg>
        <pc:spChg chg="add mod">
          <ac:chgData name="Anna Fera" userId="47a34fa8-45e1-4bf7-8365-fc42d449ed5d" providerId="ADAL" clId="{942F5D74-0946-4662-A015-49949BE4E67C}" dt="2018-09-05T21:31:10.351" v="6981" actId="13822"/>
          <ac:spMkLst>
            <pc:docMk/>
            <pc:sldMk cId="3730139329" sldId="278"/>
            <ac:spMk id="8" creationId="{D2AAFB4D-AB45-44A7-A57C-27E16CE17117}"/>
          </ac:spMkLst>
        </pc:spChg>
        <pc:spChg chg="add mod">
          <ac:chgData name="Anna Fera" userId="47a34fa8-45e1-4bf7-8365-fc42d449ed5d" providerId="ADAL" clId="{942F5D74-0946-4662-A015-49949BE4E67C}" dt="2018-09-05T21:31:14.547" v="6982" actId="13822"/>
          <ac:spMkLst>
            <pc:docMk/>
            <pc:sldMk cId="3730139329" sldId="278"/>
            <ac:spMk id="9" creationId="{8B8F31A0-BA38-4629-A2B6-274C45D2F3E9}"/>
          </ac:spMkLst>
        </pc:spChg>
        <pc:spChg chg="add mod">
          <ac:chgData name="Anna Fera" userId="47a34fa8-45e1-4bf7-8365-fc42d449ed5d" providerId="ADAL" clId="{942F5D74-0946-4662-A015-49949BE4E67C}" dt="2018-09-05T21:31:40.259" v="6989" actId="403"/>
          <ac:spMkLst>
            <pc:docMk/>
            <pc:sldMk cId="3730139329" sldId="278"/>
            <ac:spMk id="10" creationId="{FAB638BC-F821-4A4A-9117-F1B607ED23B0}"/>
          </ac:spMkLst>
        </pc:spChg>
        <pc:spChg chg="add mod">
          <ac:chgData name="Anna Fera" userId="47a34fa8-45e1-4bf7-8365-fc42d449ed5d" providerId="ADAL" clId="{942F5D74-0946-4662-A015-49949BE4E67C}" dt="2018-09-05T21:32:02.099" v="7005" actId="1076"/>
          <ac:spMkLst>
            <pc:docMk/>
            <pc:sldMk cId="3730139329" sldId="278"/>
            <ac:spMk id="11" creationId="{7962F7CC-81D3-4AED-8739-E249BEFF0A9E}"/>
          </ac:spMkLst>
        </pc:spChg>
        <pc:spChg chg="add mod">
          <ac:chgData name="Anna Fera" userId="47a34fa8-45e1-4bf7-8365-fc42d449ed5d" providerId="ADAL" clId="{942F5D74-0946-4662-A015-49949BE4E67C}" dt="2018-09-05T21:34:08.944" v="7070" actId="1076"/>
          <ac:spMkLst>
            <pc:docMk/>
            <pc:sldMk cId="3730139329" sldId="278"/>
            <ac:spMk id="12" creationId="{B40580C8-9D19-494C-8F10-CDE60F37BA69}"/>
          </ac:spMkLst>
        </pc:spChg>
        <pc:cxnChg chg="add del mod">
          <ac:chgData name="Anna Fera" userId="47a34fa8-45e1-4bf7-8365-fc42d449ed5d" providerId="ADAL" clId="{942F5D74-0946-4662-A015-49949BE4E67C}" dt="2018-09-05T21:31:01.598" v="6978" actId="478"/>
          <ac:cxnSpMkLst>
            <pc:docMk/>
            <pc:sldMk cId="3730139329" sldId="278"/>
            <ac:cxnSpMk id="6" creationId="{A746F9DD-D9F5-4A94-A356-E70FA673C554}"/>
          </ac:cxnSpMkLst>
        </pc:cxnChg>
      </pc:sldChg>
      <pc:sldChg chg="addSp delSp modSp add">
        <pc:chgData name="Anna Fera" userId="47a34fa8-45e1-4bf7-8365-fc42d449ed5d" providerId="ADAL" clId="{942F5D74-0946-4662-A015-49949BE4E67C}" dt="2018-09-05T21:40:06.305" v="7180" actId="207"/>
        <pc:sldMkLst>
          <pc:docMk/>
          <pc:sldMk cId="2683346713" sldId="279"/>
        </pc:sldMkLst>
        <pc:spChg chg="mod">
          <ac:chgData name="Anna Fera" userId="47a34fa8-45e1-4bf7-8365-fc42d449ed5d" providerId="ADAL" clId="{942F5D74-0946-4662-A015-49949BE4E67C}" dt="2018-09-05T21:32:32.904" v="7031" actId="20577"/>
          <ac:spMkLst>
            <pc:docMk/>
            <pc:sldMk cId="2683346713" sldId="279"/>
            <ac:spMk id="2" creationId="{8E912595-28C0-4903-97C0-632A0C842A06}"/>
          </ac:spMkLst>
        </pc:spChg>
        <pc:spChg chg="del">
          <ac:chgData name="Anna Fera" userId="47a34fa8-45e1-4bf7-8365-fc42d449ed5d" providerId="ADAL" clId="{942F5D74-0946-4662-A015-49949BE4E67C}" dt="2018-09-05T21:36:34.988" v="7073" actId="931"/>
          <ac:spMkLst>
            <pc:docMk/>
            <pc:sldMk cId="2683346713" sldId="279"/>
            <ac:spMk id="3" creationId="{124DEE89-ACE0-46A0-88E6-7CBA963EE63A}"/>
          </ac:spMkLst>
        </pc:spChg>
        <pc:spChg chg="add mod">
          <ac:chgData name="Anna Fera" userId="47a34fa8-45e1-4bf7-8365-fc42d449ed5d" providerId="ADAL" clId="{942F5D74-0946-4662-A015-49949BE4E67C}" dt="2018-09-05T21:37:43.109" v="7114" actId="1076"/>
          <ac:spMkLst>
            <pc:docMk/>
            <pc:sldMk cId="2683346713" sldId="279"/>
            <ac:spMk id="8" creationId="{25CE43B7-D5AF-4644-B7B8-0B244751D148}"/>
          </ac:spMkLst>
        </pc:spChg>
        <pc:spChg chg="add mod">
          <ac:chgData name="Anna Fera" userId="47a34fa8-45e1-4bf7-8365-fc42d449ed5d" providerId="ADAL" clId="{942F5D74-0946-4662-A015-49949BE4E67C}" dt="2018-09-05T21:38:26.739" v="7132" actId="1076"/>
          <ac:spMkLst>
            <pc:docMk/>
            <pc:sldMk cId="2683346713" sldId="279"/>
            <ac:spMk id="9" creationId="{C27C6F83-2A7A-49ED-8D58-794C316E61F0}"/>
          </ac:spMkLst>
        </pc:spChg>
        <pc:spChg chg="add mod">
          <ac:chgData name="Anna Fera" userId="47a34fa8-45e1-4bf7-8365-fc42d449ed5d" providerId="ADAL" clId="{942F5D74-0946-4662-A015-49949BE4E67C}" dt="2018-09-05T21:40:06.305" v="7180" actId="207"/>
          <ac:spMkLst>
            <pc:docMk/>
            <pc:sldMk cId="2683346713" sldId="279"/>
            <ac:spMk id="10" creationId="{237381A1-2256-49E8-B7ED-27EDDC25F3F5}"/>
          </ac:spMkLst>
        </pc:spChg>
        <pc:picChg chg="add mod modCrop">
          <ac:chgData name="Anna Fera" userId="47a34fa8-45e1-4bf7-8365-fc42d449ed5d" providerId="ADAL" clId="{942F5D74-0946-4662-A015-49949BE4E67C}" dt="2018-09-05T21:37:15.758" v="7103" actId="732"/>
          <ac:picMkLst>
            <pc:docMk/>
            <pc:sldMk cId="2683346713" sldId="279"/>
            <ac:picMk id="7" creationId="{10AD9BD8-716E-4A34-84EF-BD1999441C43}"/>
          </ac:picMkLst>
        </pc:picChg>
        <pc:cxnChg chg="add del mod">
          <ac:chgData name="Anna Fera" userId="47a34fa8-45e1-4bf7-8365-fc42d449ed5d" providerId="ADAL" clId="{942F5D74-0946-4662-A015-49949BE4E67C}" dt="2018-09-05T21:34:49.957" v="7072" actId="11529"/>
          <ac:cxnSpMkLst>
            <pc:docMk/>
            <pc:sldMk cId="2683346713" sldId="279"/>
            <ac:cxnSpMk id="5" creationId="{15FFB16C-147B-4FA0-B767-B5F8D797F7A2}"/>
          </ac:cxnSpMkLst>
        </pc:cxnChg>
      </pc:sldChg>
      <pc:sldChg chg="addSp delSp modSp add modNotesTx">
        <pc:chgData name="Anna Fera" userId="47a34fa8-45e1-4bf7-8365-fc42d449ed5d" providerId="ADAL" clId="{942F5D74-0946-4662-A015-49949BE4E67C}" dt="2018-09-05T21:46:03.504" v="7579" actId="20577"/>
        <pc:sldMkLst>
          <pc:docMk/>
          <pc:sldMk cId="958768410" sldId="280"/>
        </pc:sldMkLst>
        <pc:spChg chg="mod">
          <ac:chgData name="Anna Fera" userId="47a34fa8-45e1-4bf7-8365-fc42d449ed5d" providerId="ADAL" clId="{942F5D74-0946-4662-A015-49949BE4E67C}" dt="2018-09-05T21:40:25.555" v="7205" actId="20577"/>
          <ac:spMkLst>
            <pc:docMk/>
            <pc:sldMk cId="958768410" sldId="280"/>
            <ac:spMk id="2" creationId="{2478712F-F54E-4B62-A6F6-50A5845EAC19}"/>
          </ac:spMkLst>
        </pc:spChg>
        <pc:spChg chg="del">
          <ac:chgData name="Anna Fera" userId="47a34fa8-45e1-4bf7-8365-fc42d449ed5d" providerId="ADAL" clId="{942F5D74-0946-4662-A015-49949BE4E67C}" dt="2018-09-05T21:41:30.624" v="7206" actId="931"/>
          <ac:spMkLst>
            <pc:docMk/>
            <pc:sldMk cId="958768410" sldId="280"/>
            <ac:spMk id="3" creationId="{330CAF8F-194B-4AEB-A142-CD27608AA947}"/>
          </ac:spMkLst>
        </pc:spChg>
        <pc:spChg chg="add mod">
          <ac:chgData name="Anna Fera" userId="47a34fa8-45e1-4bf7-8365-fc42d449ed5d" providerId="ADAL" clId="{942F5D74-0946-4662-A015-49949BE4E67C}" dt="2018-09-05T21:42:32.301" v="7262" actId="1076"/>
          <ac:spMkLst>
            <pc:docMk/>
            <pc:sldMk cId="958768410" sldId="280"/>
            <ac:spMk id="6" creationId="{04B26F35-5E2D-400F-BD2F-E316C0532C53}"/>
          </ac:spMkLst>
        </pc:spChg>
        <pc:spChg chg="add mod">
          <ac:chgData name="Anna Fera" userId="47a34fa8-45e1-4bf7-8365-fc42d449ed5d" providerId="ADAL" clId="{942F5D74-0946-4662-A015-49949BE4E67C}" dt="2018-09-05T21:43:01.537" v="7282" actId="14100"/>
          <ac:spMkLst>
            <pc:docMk/>
            <pc:sldMk cId="958768410" sldId="280"/>
            <ac:spMk id="7" creationId="{595E4B17-5A52-45C2-BD68-7D7713AF233A}"/>
          </ac:spMkLst>
        </pc:spChg>
        <pc:spChg chg="add mod">
          <ac:chgData name="Anna Fera" userId="47a34fa8-45e1-4bf7-8365-fc42d449ed5d" providerId="ADAL" clId="{942F5D74-0946-4662-A015-49949BE4E67C}" dt="2018-09-05T21:44:31.975" v="7325" actId="1076"/>
          <ac:spMkLst>
            <pc:docMk/>
            <pc:sldMk cId="958768410" sldId="280"/>
            <ac:spMk id="8" creationId="{A4305898-A5CE-4256-BCC9-2299D006DD9A}"/>
          </ac:spMkLst>
        </pc:spChg>
        <pc:picChg chg="add mod modCrop">
          <ac:chgData name="Anna Fera" userId="47a34fa8-45e1-4bf7-8365-fc42d449ed5d" providerId="ADAL" clId="{942F5D74-0946-4662-A015-49949BE4E67C}" dt="2018-09-05T21:42:13.927" v="7252" actId="1076"/>
          <ac:picMkLst>
            <pc:docMk/>
            <pc:sldMk cId="958768410" sldId="280"/>
            <ac:picMk id="5" creationId="{8EB78533-C5DD-4838-927F-4EC57E40A429}"/>
          </ac:picMkLst>
        </pc:picChg>
      </pc:sldChg>
      <pc:sldChg chg="addSp delSp modSp add modNotesTx">
        <pc:chgData name="Anna Fera" userId="47a34fa8-45e1-4bf7-8365-fc42d449ed5d" providerId="ADAL" clId="{942F5D74-0946-4662-A015-49949BE4E67C}" dt="2018-09-05T23:08:53.132" v="8351" actId="1076"/>
        <pc:sldMkLst>
          <pc:docMk/>
          <pc:sldMk cId="1051363383" sldId="281"/>
        </pc:sldMkLst>
        <pc:spChg chg="mod">
          <ac:chgData name="Anna Fera" userId="47a34fa8-45e1-4bf7-8365-fc42d449ed5d" providerId="ADAL" clId="{942F5D74-0946-4662-A015-49949BE4E67C}" dt="2018-09-05T23:03:11.844" v="8150" actId="20577"/>
          <ac:spMkLst>
            <pc:docMk/>
            <pc:sldMk cId="1051363383" sldId="281"/>
            <ac:spMk id="2" creationId="{93E18AC9-9992-41E3-A4E8-E24559706ADA}"/>
          </ac:spMkLst>
        </pc:spChg>
        <pc:spChg chg="del">
          <ac:chgData name="Anna Fera" userId="47a34fa8-45e1-4bf7-8365-fc42d449ed5d" providerId="ADAL" clId="{942F5D74-0946-4662-A015-49949BE4E67C}" dt="2018-09-05T22:55:54.286" v="7938" actId="1076"/>
          <ac:spMkLst>
            <pc:docMk/>
            <pc:sldMk cId="1051363383" sldId="281"/>
            <ac:spMk id="3" creationId="{8B4994DF-4F66-4EA0-94B0-AC7FAC071228}"/>
          </ac:spMkLst>
        </pc:spChg>
        <pc:spChg chg="add mod ord">
          <ac:chgData name="Anna Fera" userId="47a34fa8-45e1-4bf7-8365-fc42d449ed5d" providerId="ADAL" clId="{942F5D74-0946-4662-A015-49949BE4E67C}" dt="2018-09-05T22:58:57.035" v="7995" actId="1076"/>
          <ac:spMkLst>
            <pc:docMk/>
            <pc:sldMk cId="1051363383" sldId="281"/>
            <ac:spMk id="4" creationId="{70F3FC18-BF45-40D2-8FCB-D7C657C1EDA9}"/>
          </ac:spMkLst>
        </pc:spChg>
        <pc:spChg chg="add mod ord">
          <ac:chgData name="Anna Fera" userId="47a34fa8-45e1-4bf7-8365-fc42d449ed5d" providerId="ADAL" clId="{942F5D74-0946-4662-A015-49949BE4E67C}" dt="2018-09-05T22:58:33.796" v="7987" actId="1076"/>
          <ac:spMkLst>
            <pc:docMk/>
            <pc:sldMk cId="1051363383" sldId="281"/>
            <ac:spMk id="5" creationId="{05DD95D8-3B49-4B59-940B-DE37C31ED4CF}"/>
          </ac:spMkLst>
        </pc:spChg>
        <pc:spChg chg="add mod ord">
          <ac:chgData name="Anna Fera" userId="47a34fa8-45e1-4bf7-8365-fc42d449ed5d" providerId="ADAL" clId="{942F5D74-0946-4662-A015-49949BE4E67C}" dt="2018-09-05T22:59:09.719" v="7999" actId="13822"/>
          <ac:spMkLst>
            <pc:docMk/>
            <pc:sldMk cId="1051363383" sldId="281"/>
            <ac:spMk id="6" creationId="{1E5C1C7E-EC2D-45AF-AB10-A4F7E0D85103}"/>
          </ac:spMkLst>
        </pc:spChg>
        <pc:spChg chg="add del mod">
          <ac:chgData name="Anna Fera" userId="47a34fa8-45e1-4bf7-8365-fc42d449ed5d" providerId="ADAL" clId="{942F5D74-0946-4662-A015-49949BE4E67C}" dt="2018-09-05T22:56:57.228" v="7958" actId="478"/>
          <ac:spMkLst>
            <pc:docMk/>
            <pc:sldMk cId="1051363383" sldId="281"/>
            <ac:spMk id="7" creationId="{7BB91BD4-4590-4C50-BBE0-25D1A8260A12}"/>
          </ac:spMkLst>
        </pc:spChg>
        <pc:spChg chg="add mod">
          <ac:chgData name="Anna Fera" userId="47a34fa8-45e1-4bf7-8365-fc42d449ed5d" providerId="ADAL" clId="{942F5D74-0946-4662-A015-49949BE4E67C}" dt="2018-09-05T22:58:31.959" v="7986" actId="1076"/>
          <ac:spMkLst>
            <pc:docMk/>
            <pc:sldMk cId="1051363383" sldId="281"/>
            <ac:spMk id="8" creationId="{6C1FAF47-AF2F-4416-9B82-C6A230720B36}"/>
          </ac:spMkLst>
        </pc:spChg>
        <pc:spChg chg="add mod">
          <ac:chgData name="Anna Fera" userId="47a34fa8-45e1-4bf7-8365-fc42d449ed5d" providerId="ADAL" clId="{942F5D74-0946-4662-A015-49949BE4E67C}" dt="2018-09-05T22:57:47.775" v="7971" actId="13822"/>
          <ac:spMkLst>
            <pc:docMk/>
            <pc:sldMk cId="1051363383" sldId="281"/>
            <ac:spMk id="9" creationId="{E5045EA9-E6DE-42F6-9BAA-93CF393DFE97}"/>
          </ac:spMkLst>
        </pc:spChg>
        <pc:spChg chg="add mod">
          <ac:chgData name="Anna Fera" userId="47a34fa8-45e1-4bf7-8365-fc42d449ed5d" providerId="ADAL" clId="{942F5D74-0946-4662-A015-49949BE4E67C}" dt="2018-09-05T22:59:14.387" v="8000" actId="13822"/>
          <ac:spMkLst>
            <pc:docMk/>
            <pc:sldMk cId="1051363383" sldId="281"/>
            <ac:spMk id="10" creationId="{644A4CBE-FD3F-4B81-9421-E8018C139C84}"/>
          </ac:spMkLst>
        </pc:spChg>
        <pc:spChg chg="add mod">
          <ac:chgData name="Anna Fera" userId="47a34fa8-45e1-4bf7-8365-fc42d449ed5d" providerId="ADAL" clId="{942F5D74-0946-4662-A015-49949BE4E67C}" dt="2018-09-05T22:59:04.867" v="7998" actId="13822"/>
          <ac:spMkLst>
            <pc:docMk/>
            <pc:sldMk cId="1051363383" sldId="281"/>
            <ac:spMk id="11" creationId="{1FD832BF-1F8A-4038-B104-28972AEDADF3}"/>
          </ac:spMkLst>
        </pc:spChg>
        <pc:spChg chg="add del mod">
          <ac:chgData name="Anna Fera" userId="47a34fa8-45e1-4bf7-8365-fc42d449ed5d" providerId="ADAL" clId="{942F5D74-0946-4662-A015-49949BE4E67C}" dt="2018-09-05T23:00:35.035" v="8032" actId="1076"/>
          <ac:spMkLst>
            <pc:docMk/>
            <pc:sldMk cId="1051363383" sldId="281"/>
            <ac:spMk id="12" creationId="{6583597F-E248-4FFF-9023-4D64384C5965}"/>
          </ac:spMkLst>
        </pc:spChg>
        <pc:spChg chg="add mod">
          <ac:chgData name="Anna Fera" userId="47a34fa8-45e1-4bf7-8365-fc42d449ed5d" providerId="ADAL" clId="{942F5D74-0946-4662-A015-49949BE4E67C}" dt="2018-09-05T23:02:51.665" v="8130" actId="1076"/>
          <ac:spMkLst>
            <pc:docMk/>
            <pc:sldMk cId="1051363383" sldId="281"/>
            <ac:spMk id="13" creationId="{E2768F38-0A66-445C-8562-9E918E50809A}"/>
          </ac:spMkLst>
        </pc:spChg>
        <pc:spChg chg="add mod">
          <ac:chgData name="Anna Fera" userId="47a34fa8-45e1-4bf7-8365-fc42d449ed5d" providerId="ADAL" clId="{942F5D74-0946-4662-A015-49949BE4E67C}" dt="2018-09-05T23:08:53.132" v="8351" actId="1076"/>
          <ac:spMkLst>
            <pc:docMk/>
            <pc:sldMk cId="1051363383" sldId="281"/>
            <ac:spMk id="14" creationId="{2D60D2F2-4581-4A91-938B-CA44392D9AF8}"/>
          </ac:spMkLst>
        </pc:spChg>
      </pc:sldChg>
      <pc:sldChg chg="addSp delSp modSp add modNotesTx">
        <pc:chgData name="Anna Fera" userId="47a34fa8-45e1-4bf7-8365-fc42d449ed5d" providerId="ADAL" clId="{942F5D74-0946-4662-A015-49949BE4E67C}" dt="2018-09-05T23:09:57.522" v="8412" actId="1076"/>
        <pc:sldMkLst>
          <pc:docMk/>
          <pc:sldMk cId="4243082873" sldId="282"/>
        </pc:sldMkLst>
        <pc:spChg chg="mod">
          <ac:chgData name="Anna Fera" userId="47a34fa8-45e1-4bf7-8365-fc42d449ed5d" providerId="ADAL" clId="{942F5D74-0946-4662-A015-49949BE4E67C}" dt="2018-09-05T23:09:55.300" v="8411" actId="1076"/>
          <ac:spMkLst>
            <pc:docMk/>
            <pc:sldMk cId="4243082873" sldId="282"/>
            <ac:spMk id="2" creationId="{A9572094-6FFF-4960-9952-646BC38C4CAF}"/>
          </ac:spMkLst>
        </pc:spChg>
        <pc:spChg chg="del">
          <ac:chgData name="Anna Fera" userId="47a34fa8-45e1-4bf7-8365-fc42d449ed5d" providerId="ADAL" clId="{942F5D74-0946-4662-A015-49949BE4E67C}" dt="2018-09-05T23:06:09.842" v="8223" actId="931"/>
          <ac:spMkLst>
            <pc:docMk/>
            <pc:sldMk cId="4243082873" sldId="282"/>
            <ac:spMk id="3" creationId="{3E6B2B24-229C-415F-8856-75B08F0A4E1D}"/>
          </ac:spMkLst>
        </pc:spChg>
        <pc:spChg chg="add mod">
          <ac:chgData name="Anna Fera" userId="47a34fa8-45e1-4bf7-8365-fc42d449ed5d" providerId="ADAL" clId="{942F5D74-0946-4662-A015-49949BE4E67C}" dt="2018-09-05T23:07:17.156" v="8275" actId="1076"/>
          <ac:spMkLst>
            <pc:docMk/>
            <pc:sldMk cId="4243082873" sldId="282"/>
            <ac:spMk id="6" creationId="{F16D921A-5CE4-49D5-AA05-A5F79F37E600}"/>
          </ac:spMkLst>
        </pc:spChg>
        <pc:spChg chg="add mod">
          <ac:chgData name="Anna Fera" userId="47a34fa8-45e1-4bf7-8365-fc42d449ed5d" providerId="ADAL" clId="{942F5D74-0946-4662-A015-49949BE4E67C}" dt="2018-09-05T23:09:57.522" v="8412" actId="1076"/>
          <ac:spMkLst>
            <pc:docMk/>
            <pc:sldMk cId="4243082873" sldId="282"/>
            <ac:spMk id="7" creationId="{0A92A0D3-F6AB-4426-B88B-A9BBA013A6E6}"/>
          </ac:spMkLst>
        </pc:spChg>
        <pc:spChg chg="add mod">
          <ac:chgData name="Anna Fera" userId="47a34fa8-45e1-4bf7-8365-fc42d449ed5d" providerId="ADAL" clId="{942F5D74-0946-4662-A015-49949BE4E67C}" dt="2018-09-05T23:09:18.476" v="8382" actId="404"/>
          <ac:spMkLst>
            <pc:docMk/>
            <pc:sldMk cId="4243082873" sldId="282"/>
            <ac:spMk id="8" creationId="{324FD5CB-BCCE-4B64-8FFD-6618A72A0C3A}"/>
          </ac:spMkLst>
        </pc:spChg>
        <pc:picChg chg="add mod modCrop">
          <ac:chgData name="Anna Fera" userId="47a34fa8-45e1-4bf7-8365-fc42d449ed5d" providerId="ADAL" clId="{942F5D74-0946-4662-A015-49949BE4E67C}" dt="2018-09-05T23:07:21.539" v="8276" actId="1076"/>
          <ac:picMkLst>
            <pc:docMk/>
            <pc:sldMk cId="4243082873" sldId="282"/>
            <ac:picMk id="5" creationId="{F250E790-F6D6-4BBB-87E0-81D6C8FDF02A}"/>
          </ac:picMkLst>
        </pc:picChg>
      </pc:sldChg>
      <pc:sldChg chg="addSp delSp modSp add">
        <pc:chgData name="Anna Fera" userId="47a34fa8-45e1-4bf7-8365-fc42d449ed5d" providerId="ADAL" clId="{942F5D74-0946-4662-A015-49949BE4E67C}" dt="2018-09-05T23:15:01.656" v="8555" actId="1076"/>
        <pc:sldMkLst>
          <pc:docMk/>
          <pc:sldMk cId="429368263" sldId="283"/>
        </pc:sldMkLst>
        <pc:spChg chg="mod">
          <ac:chgData name="Anna Fera" userId="47a34fa8-45e1-4bf7-8365-fc42d449ed5d" providerId="ADAL" clId="{942F5D74-0946-4662-A015-49949BE4E67C}" dt="2018-09-05T23:04:14.350" v="8205" actId="20577"/>
          <ac:spMkLst>
            <pc:docMk/>
            <pc:sldMk cId="429368263" sldId="283"/>
            <ac:spMk id="2" creationId="{C43EDCFB-2FB5-4EFF-A523-C41C6A9A7DB1}"/>
          </ac:spMkLst>
        </pc:spChg>
        <pc:spChg chg="del">
          <ac:chgData name="Anna Fera" userId="47a34fa8-45e1-4bf7-8365-fc42d449ed5d" providerId="ADAL" clId="{942F5D74-0946-4662-A015-49949BE4E67C}" dt="2018-09-05T23:11:12.458" v="8413" actId="931"/>
          <ac:spMkLst>
            <pc:docMk/>
            <pc:sldMk cId="429368263" sldId="283"/>
            <ac:spMk id="3" creationId="{122A65EA-986E-4D1B-A97F-898C220F2A14}"/>
          </ac:spMkLst>
        </pc:spChg>
        <pc:spChg chg="add mod">
          <ac:chgData name="Anna Fera" userId="47a34fa8-45e1-4bf7-8365-fc42d449ed5d" providerId="ADAL" clId="{942F5D74-0946-4662-A015-49949BE4E67C}" dt="2018-09-05T23:15:01.656" v="8555" actId="1076"/>
          <ac:spMkLst>
            <pc:docMk/>
            <pc:sldMk cId="429368263" sldId="283"/>
            <ac:spMk id="6" creationId="{6D4679CE-4335-4AFC-88A0-5BDCC96CFC05}"/>
          </ac:spMkLst>
        </pc:spChg>
        <pc:spChg chg="add del mod">
          <ac:chgData name="Anna Fera" userId="47a34fa8-45e1-4bf7-8365-fc42d449ed5d" providerId="ADAL" clId="{942F5D74-0946-4662-A015-49949BE4E67C}" dt="2018-09-05T23:13:01.096" v="8484" actId="767"/>
          <ac:spMkLst>
            <pc:docMk/>
            <pc:sldMk cId="429368263" sldId="283"/>
            <ac:spMk id="7" creationId="{61C94E0D-2ECD-40B5-AA58-202116744CAB}"/>
          </ac:spMkLst>
        </pc:spChg>
        <pc:spChg chg="add mod">
          <ac:chgData name="Anna Fera" userId="47a34fa8-45e1-4bf7-8365-fc42d449ed5d" providerId="ADAL" clId="{942F5D74-0946-4662-A015-49949BE4E67C}" dt="2018-09-05T23:14:07.648" v="8521" actId="1076"/>
          <ac:spMkLst>
            <pc:docMk/>
            <pc:sldMk cId="429368263" sldId="283"/>
            <ac:spMk id="8" creationId="{D1873D5D-C2E6-4524-A234-86AF37364337}"/>
          </ac:spMkLst>
        </pc:spChg>
        <pc:spChg chg="add mod">
          <ac:chgData name="Anna Fera" userId="47a34fa8-45e1-4bf7-8365-fc42d449ed5d" providerId="ADAL" clId="{942F5D74-0946-4662-A015-49949BE4E67C}" dt="2018-09-05T23:14:54.960" v="8553" actId="207"/>
          <ac:spMkLst>
            <pc:docMk/>
            <pc:sldMk cId="429368263" sldId="283"/>
            <ac:spMk id="9" creationId="{656C402C-FECB-4C87-888B-6BAD45192969}"/>
          </ac:spMkLst>
        </pc:spChg>
        <pc:picChg chg="add mod modCrop">
          <ac:chgData name="Anna Fera" userId="47a34fa8-45e1-4bf7-8365-fc42d449ed5d" providerId="ADAL" clId="{942F5D74-0946-4662-A015-49949BE4E67C}" dt="2018-09-05T23:14:58.757" v="8554" actId="1076"/>
          <ac:picMkLst>
            <pc:docMk/>
            <pc:sldMk cId="429368263" sldId="283"/>
            <ac:picMk id="5" creationId="{054651A8-C012-4D49-8C91-9B3F91108706}"/>
          </ac:picMkLst>
        </pc:picChg>
      </pc:sldChg>
      <pc:sldChg chg="addSp modSp add modNotesTx">
        <pc:chgData name="Anna Fera" userId="47a34fa8-45e1-4bf7-8365-fc42d449ed5d" providerId="ADAL" clId="{942F5D74-0946-4662-A015-49949BE4E67C}" dt="2018-09-05T23:16:46.500" v="8674" actId="13822"/>
        <pc:sldMkLst>
          <pc:docMk/>
          <pc:sldMk cId="1393981242" sldId="284"/>
        </pc:sldMkLst>
        <pc:spChg chg="mod">
          <ac:chgData name="Anna Fera" userId="47a34fa8-45e1-4bf7-8365-fc42d449ed5d" providerId="ADAL" clId="{942F5D74-0946-4662-A015-49949BE4E67C}" dt="2018-09-05T23:15:35.516" v="8666" actId="20577"/>
          <ac:spMkLst>
            <pc:docMk/>
            <pc:sldMk cId="1393981242" sldId="284"/>
            <ac:spMk id="2" creationId="{7DAB40B6-46E7-4C6C-A1DB-5BF27BAA1D20}"/>
          </ac:spMkLst>
        </pc:spChg>
        <pc:spChg chg="add mod">
          <ac:chgData name="Anna Fera" userId="47a34fa8-45e1-4bf7-8365-fc42d449ed5d" providerId="ADAL" clId="{942F5D74-0946-4662-A015-49949BE4E67C}" dt="2018-09-05T23:16:46.500" v="8674" actId="13822"/>
          <ac:spMkLst>
            <pc:docMk/>
            <pc:sldMk cId="1393981242" sldId="284"/>
            <ac:spMk id="4" creationId="{506DAD38-16F7-45E1-841A-E5AAC8F1F1A1}"/>
          </ac:spMkLst>
        </pc:spChg>
        <pc:cxnChg chg="add mod">
          <ac:chgData name="Anna Fera" userId="47a34fa8-45e1-4bf7-8365-fc42d449ed5d" providerId="ADAL" clId="{942F5D74-0946-4662-A015-49949BE4E67C}" dt="2018-09-05T23:16:28.006" v="8670" actId="13822"/>
          <ac:cxnSpMkLst>
            <pc:docMk/>
            <pc:sldMk cId="1393981242" sldId="284"/>
            <ac:cxnSpMk id="6" creationId="{7683C254-3829-4746-8A95-26C7D89A3F1E}"/>
          </ac:cxnSpMkLst>
        </pc:cxnChg>
        <pc:cxnChg chg="add mod">
          <ac:chgData name="Anna Fera" userId="47a34fa8-45e1-4bf7-8365-fc42d449ed5d" providerId="ADAL" clId="{942F5D74-0946-4662-A015-49949BE4E67C}" dt="2018-09-05T23:16:40.220" v="8673" actId="14100"/>
          <ac:cxnSpMkLst>
            <pc:docMk/>
            <pc:sldMk cId="1393981242" sldId="284"/>
            <ac:cxnSpMk id="8" creationId="{BB943D85-1D60-4C59-9CF2-287BFD2EDBA9}"/>
          </ac:cxnSpMkLst>
        </pc:cxnChg>
      </pc:sldChg>
      <pc:sldChg chg="modSp add modAnim">
        <pc:chgData name="Anna Fera" userId="47a34fa8-45e1-4bf7-8365-fc42d449ed5d" providerId="ADAL" clId="{942F5D74-0946-4662-A015-49949BE4E67C}" dt="2018-09-06T01:24:05.801" v="9681" actId="113"/>
        <pc:sldMkLst>
          <pc:docMk/>
          <pc:sldMk cId="2892900561" sldId="285"/>
        </pc:sldMkLst>
        <pc:spChg chg="mod">
          <ac:chgData name="Anna Fera" userId="47a34fa8-45e1-4bf7-8365-fc42d449ed5d" providerId="ADAL" clId="{942F5D74-0946-4662-A015-49949BE4E67C}" dt="2018-09-05T23:17:10.844" v="8707" actId="20577"/>
          <ac:spMkLst>
            <pc:docMk/>
            <pc:sldMk cId="2892900561" sldId="285"/>
            <ac:spMk id="2" creationId="{CB4848B2-8C78-47FA-816F-312E71451188}"/>
          </ac:spMkLst>
        </pc:spChg>
        <pc:spChg chg="mod">
          <ac:chgData name="Anna Fera" userId="47a34fa8-45e1-4bf7-8365-fc42d449ed5d" providerId="ADAL" clId="{942F5D74-0946-4662-A015-49949BE4E67C}" dt="2018-09-05T23:27:56.090" v="9146" actId="27636"/>
          <ac:spMkLst>
            <pc:docMk/>
            <pc:sldMk cId="2892900561" sldId="285"/>
            <ac:spMk id="3" creationId="{46E85936-8960-49EB-AD52-943128372141}"/>
          </ac:spMkLst>
        </pc:spChg>
      </pc:sldChg>
      <pc:sldChg chg="modSp add del">
        <pc:chgData name="Anna Fera" userId="47a34fa8-45e1-4bf7-8365-fc42d449ed5d" providerId="ADAL" clId="{942F5D74-0946-4662-A015-49949BE4E67C}" dt="2018-09-06T19:32:37.950" v="10423" actId="2696"/>
        <pc:sldMkLst>
          <pc:docMk/>
          <pc:sldMk cId="3021864076" sldId="286"/>
        </pc:sldMkLst>
        <pc:spChg chg="mod">
          <ac:chgData name="Anna Fera" userId="47a34fa8-45e1-4bf7-8365-fc42d449ed5d" providerId="ADAL" clId="{942F5D74-0946-4662-A015-49949BE4E67C}" dt="2018-09-05T23:28:25.477" v="9189" actId="20577"/>
          <ac:spMkLst>
            <pc:docMk/>
            <pc:sldMk cId="3021864076" sldId="286"/>
            <ac:spMk id="2" creationId="{2C3699DD-B116-45E6-805B-11160189C8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27335-985B-4BB9-BFFD-D15C9E871E23}" type="datetimeFigureOut">
              <a:rPr lang="en-US" smtClean="0"/>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F4A04-B40F-4DCF-A331-D5EB6DBB80E6}" type="slidenum">
              <a:rPr lang="en-US" smtClean="0"/>
              <a:t>‹#›</a:t>
            </a:fld>
            <a:endParaRPr lang="en-US"/>
          </a:p>
        </p:txBody>
      </p:sp>
    </p:spTree>
    <p:extLst>
      <p:ext uri="{BB962C8B-B14F-4D97-AF65-F5344CB8AC3E}">
        <p14:creationId xmlns:p14="http://schemas.microsoft.com/office/powerpoint/2010/main" val="168304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sccb.org/bible/genesis/1#01001014-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usccb.org/bible/genesis/1#01001016-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naturally filter everything we understand about God in terms of a contract. We assume that if we don’t hold up our end then, contractually, God won’t hold up his. As a result we find it impossible to approach a Holy God because we </a:t>
            </a:r>
            <a:r>
              <a:rPr lang="en-US" i="1" dirty="0"/>
              <a:t>know</a:t>
            </a:r>
            <a:r>
              <a:rPr lang="en-US" dirty="0"/>
              <a:t> we can never hold up our end of the bargain. The standard is perfection and we know we’re not perfect.</a:t>
            </a:r>
          </a:p>
          <a:p>
            <a:endParaRPr lang="en-US" dirty="0"/>
          </a:p>
        </p:txBody>
      </p:sp>
      <p:sp>
        <p:nvSpPr>
          <p:cNvPr id="4" name="Slide Number Placeholder 3"/>
          <p:cNvSpPr>
            <a:spLocks noGrp="1"/>
          </p:cNvSpPr>
          <p:nvPr>
            <p:ph type="sldNum" sz="quarter" idx="10"/>
          </p:nvPr>
        </p:nvSpPr>
        <p:spPr/>
        <p:txBody>
          <a:bodyPr/>
          <a:lstStyle/>
          <a:p>
            <a:fld id="{E55F4A04-B40F-4DCF-A331-D5EB6DBB80E6}" type="slidenum">
              <a:rPr lang="en-US" smtClean="0"/>
              <a:t>4</a:t>
            </a:fld>
            <a:endParaRPr lang="en-US"/>
          </a:p>
        </p:txBody>
      </p:sp>
    </p:spTree>
    <p:extLst>
      <p:ext uri="{BB962C8B-B14F-4D97-AF65-F5344CB8AC3E}">
        <p14:creationId xmlns:p14="http://schemas.microsoft.com/office/powerpoint/2010/main" val="384875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a:t>
            </a:r>
          </a:p>
          <a:p>
            <a:r>
              <a:rPr lang="en-US" dirty="0"/>
              <a:t>Unity – being on the same page</a:t>
            </a:r>
          </a:p>
          <a:p>
            <a:r>
              <a:rPr lang="en-US" dirty="0"/>
              <a:t>Friendship</a:t>
            </a:r>
          </a:p>
          <a:p>
            <a:r>
              <a:rPr lang="en-US" dirty="0"/>
              <a:t>Understanding</a:t>
            </a:r>
          </a:p>
          <a:p>
            <a:r>
              <a:rPr lang="en-US" dirty="0"/>
              <a:t>Unconditional love </a:t>
            </a:r>
          </a:p>
        </p:txBody>
      </p:sp>
      <p:sp>
        <p:nvSpPr>
          <p:cNvPr id="4" name="Slide Number Placeholder 3"/>
          <p:cNvSpPr>
            <a:spLocks noGrp="1"/>
          </p:cNvSpPr>
          <p:nvPr>
            <p:ph type="sldNum" sz="quarter" idx="10"/>
          </p:nvPr>
        </p:nvSpPr>
        <p:spPr/>
        <p:txBody>
          <a:bodyPr/>
          <a:lstStyle/>
          <a:p>
            <a:fld id="{E55F4A04-B40F-4DCF-A331-D5EB6DBB80E6}" type="slidenum">
              <a:rPr lang="en-US" smtClean="0"/>
              <a:t>9</a:t>
            </a:fld>
            <a:endParaRPr lang="en-US"/>
          </a:p>
        </p:txBody>
      </p:sp>
    </p:spTree>
    <p:extLst>
      <p:ext uri="{BB962C8B-B14F-4D97-AF65-F5344CB8AC3E}">
        <p14:creationId xmlns:p14="http://schemas.microsoft.com/office/powerpoint/2010/main" val="115789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 is trying to teach us the purpose for God creating the world </a:t>
            </a:r>
          </a:p>
        </p:txBody>
      </p:sp>
      <p:sp>
        <p:nvSpPr>
          <p:cNvPr id="4" name="Slide Number Placeholder 3"/>
          <p:cNvSpPr>
            <a:spLocks noGrp="1"/>
          </p:cNvSpPr>
          <p:nvPr>
            <p:ph type="sldNum" sz="quarter" idx="10"/>
          </p:nvPr>
        </p:nvSpPr>
        <p:spPr/>
        <p:txBody>
          <a:bodyPr/>
          <a:lstStyle/>
          <a:p>
            <a:fld id="{E55F4A04-B40F-4DCF-A331-D5EB6DBB80E6}" type="slidenum">
              <a:rPr lang="en-US" smtClean="0"/>
              <a:t>17</a:t>
            </a:fld>
            <a:endParaRPr lang="en-US"/>
          </a:p>
        </p:txBody>
      </p:sp>
    </p:spTree>
    <p:extLst>
      <p:ext uri="{BB962C8B-B14F-4D97-AF65-F5344CB8AC3E}">
        <p14:creationId xmlns:p14="http://schemas.microsoft.com/office/powerpoint/2010/main" val="225850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1:1 – in the beginning God created the heavens and the earth”</a:t>
            </a:r>
          </a:p>
          <a:p>
            <a:endParaRPr lang="en-US" dirty="0"/>
          </a:p>
        </p:txBody>
      </p:sp>
      <p:sp>
        <p:nvSpPr>
          <p:cNvPr id="4" name="Slide Number Placeholder 3"/>
          <p:cNvSpPr>
            <a:spLocks noGrp="1"/>
          </p:cNvSpPr>
          <p:nvPr>
            <p:ph type="sldNum" sz="quarter" idx="10"/>
          </p:nvPr>
        </p:nvSpPr>
        <p:spPr/>
        <p:txBody>
          <a:bodyPr/>
          <a:lstStyle/>
          <a:p>
            <a:fld id="{E55F4A04-B40F-4DCF-A331-D5EB6DBB80E6}" type="slidenum">
              <a:rPr lang="en-US" smtClean="0"/>
              <a:t>18</a:t>
            </a:fld>
            <a:endParaRPr lang="en-US"/>
          </a:p>
        </p:txBody>
      </p:sp>
    </p:spTree>
    <p:extLst>
      <p:ext uri="{BB962C8B-B14F-4D97-AF65-F5344CB8AC3E}">
        <p14:creationId xmlns:p14="http://schemas.microsoft.com/office/powerpoint/2010/main" val="216765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F4A04-B40F-4DCF-A331-D5EB6DBB80E6}" type="slidenum">
              <a:rPr lang="en-US" smtClean="0"/>
              <a:t>20</a:t>
            </a:fld>
            <a:endParaRPr lang="en-US"/>
          </a:p>
        </p:txBody>
      </p:sp>
    </p:spTree>
    <p:extLst>
      <p:ext uri="{BB962C8B-B14F-4D97-AF65-F5344CB8AC3E}">
        <p14:creationId xmlns:p14="http://schemas.microsoft.com/office/powerpoint/2010/main" val="45280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will provide a home for animals and humans</a:t>
            </a:r>
          </a:p>
          <a:p>
            <a:endParaRPr lang="en-US" dirty="0"/>
          </a:p>
          <a:p>
            <a:r>
              <a:rPr lang="en-US" dirty="0"/>
              <a:t>At this point God has solved the problem of formless but the cosmos remains </a:t>
            </a:r>
            <a:r>
              <a:rPr lang="en-US" dirty="0" err="1"/>
              <a:t>bohu</a:t>
            </a:r>
            <a:r>
              <a:rPr lang="en-US" dirty="0"/>
              <a:t> or empty </a:t>
            </a:r>
          </a:p>
          <a:p>
            <a:r>
              <a:rPr lang="en-US" dirty="0"/>
              <a:t>The next three days God fills the emptiness</a:t>
            </a:r>
          </a:p>
        </p:txBody>
      </p:sp>
      <p:sp>
        <p:nvSpPr>
          <p:cNvPr id="4" name="Slide Number Placeholder 3"/>
          <p:cNvSpPr>
            <a:spLocks noGrp="1"/>
          </p:cNvSpPr>
          <p:nvPr>
            <p:ph type="sldNum" sz="quarter" idx="10"/>
          </p:nvPr>
        </p:nvSpPr>
        <p:spPr/>
        <p:txBody>
          <a:bodyPr/>
          <a:lstStyle/>
          <a:p>
            <a:fld id="{E55F4A04-B40F-4DCF-A331-D5EB6DBB80E6}" type="slidenum">
              <a:rPr lang="en-US" smtClean="0"/>
              <a:t>22</a:t>
            </a:fld>
            <a:endParaRPr lang="en-US"/>
          </a:p>
        </p:txBody>
      </p:sp>
    </p:spTree>
    <p:extLst>
      <p:ext uri="{BB962C8B-B14F-4D97-AF65-F5344CB8AC3E}">
        <p14:creationId xmlns:p14="http://schemas.microsoft.com/office/powerpoint/2010/main" val="10499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realm of time is filled with inhabitants – sun, moon, and stars</a:t>
            </a:r>
          </a:p>
          <a:p>
            <a:r>
              <a:rPr lang="en-US" dirty="0"/>
              <a:t>These mark the passage of time and indicate the ‘seasons’ which the word for in Hebrew is ‘</a:t>
            </a:r>
            <a:r>
              <a:rPr lang="en-US" dirty="0" err="1"/>
              <a:t>mo’ed</a:t>
            </a:r>
            <a:r>
              <a:rPr lang="en-US" dirty="0"/>
              <a:t>’ = Moe-AID = liturgical seasons</a:t>
            </a:r>
          </a:p>
          <a:p>
            <a:r>
              <a:rPr lang="en-US" dirty="0"/>
              <a:t>In other words, sun moon and stars mark the passage of time so people know when to worship/go to Mass</a:t>
            </a:r>
          </a:p>
          <a:p>
            <a:endParaRPr lang="en-US" dirty="0"/>
          </a:p>
          <a:p>
            <a:r>
              <a:rPr lang="en-US" dirty="0"/>
              <a:t>Time is now inhabited </a:t>
            </a:r>
          </a:p>
          <a:p>
            <a:endParaRPr lang="en-US" dirty="0"/>
          </a:p>
          <a:p>
            <a:endParaRPr lang="en-US" dirty="0"/>
          </a:p>
          <a:p>
            <a:r>
              <a:rPr lang="en-US" sz="1200" b="0" u="none" strike="noStrike" kern="1200" dirty="0">
                <a:solidFill>
                  <a:schemeClr val="tx1"/>
                </a:solidFill>
                <a:effectLst/>
                <a:latin typeface="+mn-lt"/>
                <a:ea typeface="+mn-ea"/>
                <a:cs typeface="+mn-cs"/>
              </a:rPr>
              <a:t> Let there be lights in the dome of the sky, to separate day from night. Let them mark the seasons, the days and the years,</a:t>
            </a:r>
            <a:r>
              <a:rPr lang="en-US" sz="1200" b="1" u="none" strike="noStrike" kern="1200" baseline="30000" dirty="0">
                <a:solidFill>
                  <a:schemeClr val="tx1"/>
                </a:solidFill>
                <a:effectLst/>
                <a:latin typeface="+mn-lt"/>
                <a:ea typeface="+mn-ea"/>
                <a:cs typeface="+mn-cs"/>
                <a:hlinkClick r:id="rId3"/>
              </a:rPr>
              <a:t>g</a:t>
            </a:r>
            <a:r>
              <a:rPr lang="en-US" sz="1200" b="1" i="0" u="none" strike="noStrike" kern="1200" dirty="0">
                <a:solidFill>
                  <a:schemeClr val="tx1"/>
                </a:solidFill>
                <a:effectLst/>
                <a:latin typeface="+mn-lt"/>
                <a:ea typeface="+mn-ea"/>
                <a:cs typeface="+mn-cs"/>
              </a:rPr>
              <a:t>15</a:t>
            </a:r>
            <a:r>
              <a:rPr lang="en-US" sz="1200" b="0" u="none" strike="noStrike" kern="1200" dirty="0">
                <a:solidFill>
                  <a:schemeClr val="tx1"/>
                </a:solidFill>
                <a:effectLst/>
                <a:latin typeface="+mn-lt"/>
                <a:ea typeface="+mn-ea"/>
                <a:cs typeface="+mn-cs"/>
              </a:rPr>
              <a:t>and serve as lights in the dome of the sky, to illuminate the earth. And so it happened:</a:t>
            </a:r>
            <a:r>
              <a:rPr lang="en-US" sz="1200" b="1" i="0" u="none" strike="noStrike" kern="1200" dirty="0">
                <a:solidFill>
                  <a:schemeClr val="tx1"/>
                </a:solidFill>
                <a:effectLst/>
                <a:latin typeface="+mn-lt"/>
                <a:ea typeface="+mn-ea"/>
                <a:cs typeface="+mn-cs"/>
              </a:rPr>
              <a:t>16</a:t>
            </a:r>
            <a:r>
              <a:rPr lang="en-US" sz="1200" b="0" u="none" strike="noStrike" kern="1200" dirty="0">
                <a:solidFill>
                  <a:schemeClr val="tx1"/>
                </a:solidFill>
                <a:effectLst/>
                <a:latin typeface="+mn-lt"/>
                <a:ea typeface="+mn-ea"/>
                <a:cs typeface="+mn-cs"/>
              </a:rPr>
              <a:t>God made the two great lights, the greater one to govern the day, and the lesser one to govern the night, and the stars.</a:t>
            </a:r>
            <a:r>
              <a:rPr lang="en-US" sz="1200" b="1" u="none" strike="noStrike" kern="1200" baseline="30000" dirty="0">
                <a:solidFill>
                  <a:schemeClr val="tx1"/>
                </a:solidFill>
                <a:effectLst/>
                <a:latin typeface="+mn-lt"/>
                <a:ea typeface="+mn-ea"/>
                <a:cs typeface="+mn-cs"/>
                <a:hlinkClick r:id="rId4"/>
              </a:rPr>
              <a:t>h</a:t>
            </a:r>
            <a:r>
              <a:rPr lang="en-US" sz="1200" b="1" i="0" u="none" strike="noStrike" kern="1200" dirty="0">
                <a:solidFill>
                  <a:schemeClr val="tx1"/>
                </a:solidFill>
                <a:effectLst/>
                <a:latin typeface="+mn-lt"/>
                <a:ea typeface="+mn-ea"/>
                <a:cs typeface="+mn-cs"/>
              </a:rPr>
              <a:t>17</a:t>
            </a:r>
            <a:r>
              <a:rPr lang="en-US" sz="1200" b="0" u="none" strike="noStrike" kern="1200" dirty="0">
                <a:solidFill>
                  <a:schemeClr val="tx1"/>
                </a:solidFill>
                <a:effectLst/>
                <a:latin typeface="+mn-lt"/>
                <a:ea typeface="+mn-ea"/>
                <a:cs typeface="+mn-cs"/>
              </a:rPr>
              <a:t>God set them in the dome of the sky, to illuminate the earth,</a:t>
            </a:r>
            <a:r>
              <a:rPr lang="en-US" sz="1200" b="1" i="0" u="none" strike="noStrike" kern="1200" dirty="0">
                <a:solidFill>
                  <a:schemeClr val="tx1"/>
                </a:solidFill>
                <a:effectLst/>
                <a:latin typeface="+mn-lt"/>
                <a:ea typeface="+mn-ea"/>
                <a:cs typeface="+mn-cs"/>
              </a:rPr>
              <a:t>18</a:t>
            </a:r>
            <a:r>
              <a:rPr lang="en-US" sz="1200" b="0" u="none" strike="noStrike" kern="1200" dirty="0">
                <a:solidFill>
                  <a:schemeClr val="tx1"/>
                </a:solidFill>
                <a:effectLst/>
                <a:latin typeface="+mn-lt"/>
                <a:ea typeface="+mn-ea"/>
                <a:cs typeface="+mn-cs"/>
              </a:rPr>
              <a:t>to govern the day and the night, and to separate the light from the darkness. God saw that it was good.</a:t>
            </a:r>
            <a:r>
              <a:rPr lang="en-US" sz="1200" b="1" i="0" u="none" strike="noStrike" kern="1200" dirty="0">
                <a:solidFill>
                  <a:schemeClr val="tx1"/>
                </a:solidFill>
                <a:effectLst/>
                <a:latin typeface="+mn-lt"/>
                <a:ea typeface="+mn-ea"/>
                <a:cs typeface="+mn-cs"/>
              </a:rPr>
              <a:t>19</a:t>
            </a:r>
            <a:r>
              <a:rPr lang="en-US" sz="1200" b="0" u="none" strike="noStrike" kern="1200" dirty="0">
                <a:solidFill>
                  <a:schemeClr val="tx1"/>
                </a:solidFill>
                <a:effectLst/>
                <a:latin typeface="+mn-lt"/>
                <a:ea typeface="+mn-ea"/>
                <a:cs typeface="+mn-cs"/>
              </a:rPr>
              <a:t>Evening came, and morning followed—the fourth day.</a:t>
            </a:r>
            <a:endParaRPr lang="en-US" dirty="0"/>
          </a:p>
        </p:txBody>
      </p:sp>
      <p:sp>
        <p:nvSpPr>
          <p:cNvPr id="4" name="Slide Number Placeholder 3"/>
          <p:cNvSpPr>
            <a:spLocks noGrp="1"/>
          </p:cNvSpPr>
          <p:nvPr>
            <p:ph type="sldNum" sz="quarter" idx="10"/>
          </p:nvPr>
        </p:nvSpPr>
        <p:spPr/>
        <p:txBody>
          <a:bodyPr/>
          <a:lstStyle/>
          <a:p>
            <a:fld id="{E55F4A04-B40F-4DCF-A331-D5EB6DBB80E6}" type="slidenum">
              <a:rPr lang="en-US" smtClean="0"/>
              <a:t>23</a:t>
            </a:fld>
            <a:endParaRPr lang="en-US"/>
          </a:p>
        </p:txBody>
      </p:sp>
    </p:spTree>
    <p:extLst>
      <p:ext uri="{BB962C8B-B14F-4D97-AF65-F5344CB8AC3E}">
        <p14:creationId xmlns:p14="http://schemas.microsoft.com/office/powerpoint/2010/main" val="354415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Fills the spaces with birds and fish</a:t>
            </a:r>
          </a:p>
        </p:txBody>
      </p:sp>
      <p:sp>
        <p:nvSpPr>
          <p:cNvPr id="4" name="Slide Number Placeholder 3"/>
          <p:cNvSpPr>
            <a:spLocks noGrp="1"/>
          </p:cNvSpPr>
          <p:nvPr>
            <p:ph type="sldNum" sz="quarter" idx="10"/>
          </p:nvPr>
        </p:nvSpPr>
        <p:spPr/>
        <p:txBody>
          <a:bodyPr/>
          <a:lstStyle/>
          <a:p>
            <a:fld id="{E55F4A04-B40F-4DCF-A331-D5EB6DBB80E6}" type="slidenum">
              <a:rPr lang="en-US" smtClean="0"/>
              <a:t>24</a:t>
            </a:fld>
            <a:endParaRPr lang="en-US"/>
          </a:p>
        </p:txBody>
      </p:sp>
    </p:spTree>
    <p:extLst>
      <p:ext uri="{BB962C8B-B14F-4D97-AF65-F5344CB8AC3E}">
        <p14:creationId xmlns:p14="http://schemas.microsoft.com/office/powerpoint/2010/main" val="304499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a roof on top of the whole building – the sabbath day of rest and worship</a:t>
            </a:r>
          </a:p>
        </p:txBody>
      </p:sp>
      <p:sp>
        <p:nvSpPr>
          <p:cNvPr id="4" name="Slide Number Placeholder 3"/>
          <p:cNvSpPr>
            <a:spLocks noGrp="1"/>
          </p:cNvSpPr>
          <p:nvPr>
            <p:ph type="sldNum" sz="quarter" idx="10"/>
          </p:nvPr>
        </p:nvSpPr>
        <p:spPr/>
        <p:txBody>
          <a:bodyPr/>
          <a:lstStyle/>
          <a:p>
            <a:fld id="{E55F4A04-B40F-4DCF-A331-D5EB6DBB80E6}" type="slidenum">
              <a:rPr lang="en-US" smtClean="0"/>
              <a:t>26</a:t>
            </a:fld>
            <a:endParaRPr lang="en-US"/>
          </a:p>
        </p:txBody>
      </p:sp>
    </p:spTree>
    <p:extLst>
      <p:ext uri="{BB962C8B-B14F-4D97-AF65-F5344CB8AC3E}">
        <p14:creationId xmlns:p14="http://schemas.microsoft.com/office/powerpoint/2010/main" val="56930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8359DC-73A9-4508-B2F8-95CC34E2C80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7274-0F49-412E-8B0F-83F44EA612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359DC-73A9-4508-B2F8-95CC34E2C80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4806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359DC-73A9-4508-B2F8-95CC34E2C80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138807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359DC-73A9-4508-B2F8-95CC34E2C80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54438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8359DC-73A9-4508-B2F8-95CC34E2C808}"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7274-0F49-412E-8B0F-83F44EA612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45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8359DC-73A9-4508-B2F8-95CC34E2C80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08943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359DC-73A9-4508-B2F8-95CC34E2C808}"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91597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8359DC-73A9-4508-B2F8-95CC34E2C808}"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77250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8359DC-73A9-4508-B2F8-95CC34E2C808}" type="datetimeFigureOut">
              <a:rPr lang="en-US" smtClean="0"/>
              <a:t>9/26/2018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137360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8359DC-73A9-4508-B2F8-95CC34E2C808}" type="datetimeFigureOut">
              <a:rPr lang="en-US" smtClean="0"/>
              <a:t>9/26/2018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5A7274-0F49-412E-8B0F-83F44EA6129F}" type="slidenum">
              <a:rPr lang="en-US" smtClean="0"/>
              <a:t>‹#›</a:t>
            </a:fld>
            <a:endParaRPr lang="en-US"/>
          </a:p>
        </p:txBody>
      </p:sp>
    </p:spTree>
    <p:extLst>
      <p:ext uri="{BB962C8B-B14F-4D97-AF65-F5344CB8AC3E}">
        <p14:creationId xmlns:p14="http://schemas.microsoft.com/office/powerpoint/2010/main" val="27908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8359DC-73A9-4508-B2F8-95CC34E2C808}"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7274-0F49-412E-8B0F-83F44EA6129F}" type="slidenum">
              <a:rPr lang="en-US" smtClean="0"/>
              <a:t>‹#›</a:t>
            </a:fld>
            <a:endParaRPr lang="en-US"/>
          </a:p>
        </p:txBody>
      </p:sp>
    </p:spTree>
    <p:extLst>
      <p:ext uri="{BB962C8B-B14F-4D97-AF65-F5344CB8AC3E}">
        <p14:creationId xmlns:p14="http://schemas.microsoft.com/office/powerpoint/2010/main" val="28757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8359DC-73A9-4508-B2F8-95CC34E2C808}" type="datetimeFigureOut">
              <a:rPr lang="en-US" smtClean="0"/>
              <a:t>9/26/2018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5A7274-0F49-412E-8B0F-83F44EA6129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200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EFE6-2805-401F-8C2F-A890425EF65F}"/>
              </a:ext>
            </a:extLst>
          </p:cNvPr>
          <p:cNvSpPr>
            <a:spLocks noGrp="1"/>
          </p:cNvSpPr>
          <p:nvPr>
            <p:ph type="ctrTitle"/>
          </p:nvPr>
        </p:nvSpPr>
        <p:spPr/>
        <p:txBody>
          <a:bodyPr>
            <a:normAutofit/>
          </a:bodyPr>
          <a:lstStyle/>
          <a:p>
            <a:pPr algn="ctr"/>
            <a:r>
              <a:rPr lang="en-US" sz="11500" dirty="0"/>
              <a:t>Genesis</a:t>
            </a:r>
          </a:p>
        </p:txBody>
      </p:sp>
      <p:sp>
        <p:nvSpPr>
          <p:cNvPr id="3" name="Subtitle 2">
            <a:extLst>
              <a:ext uri="{FF2B5EF4-FFF2-40B4-BE49-F238E27FC236}">
                <a16:creationId xmlns:a16="http://schemas.microsoft.com/office/drawing/2014/main" id="{818883EA-F791-4CAA-844C-CFF9A9D5A551}"/>
              </a:ext>
            </a:extLst>
          </p:cNvPr>
          <p:cNvSpPr>
            <a:spLocks noGrp="1"/>
          </p:cNvSpPr>
          <p:nvPr>
            <p:ph type="subTitle" idx="1"/>
          </p:nvPr>
        </p:nvSpPr>
        <p:spPr/>
        <p:txBody>
          <a:bodyPr/>
          <a:lstStyle/>
          <a:p>
            <a:pPr algn="ctr"/>
            <a:r>
              <a:rPr lang="en-US" dirty="0"/>
              <a:t>Covenant-making and temple creating</a:t>
            </a:r>
          </a:p>
        </p:txBody>
      </p:sp>
    </p:spTree>
    <p:extLst>
      <p:ext uri="{BB962C8B-B14F-4D97-AF65-F5344CB8AC3E}">
        <p14:creationId xmlns:p14="http://schemas.microsoft.com/office/powerpoint/2010/main" val="371643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8194" name="Picture 2" descr="Image result for communion of saints">
            <a:extLst>
              <a:ext uri="{FF2B5EF4-FFF2-40B4-BE49-F238E27FC236}">
                <a16:creationId xmlns:a16="http://schemas.microsoft.com/office/drawing/2014/main" id="{3DEDCBF2-3D9E-49A9-B3D9-95FBAAE6431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8196" name="Straight Connector 7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2C4F05-F9C6-44EE-A42F-A97B37959805}"/>
              </a:ext>
            </a:extLst>
          </p:cNvPr>
          <p:cNvSpPr>
            <a:spLocks noGrp="1"/>
          </p:cNvSpPr>
          <p:nvPr>
            <p:ph type="title"/>
          </p:nvPr>
        </p:nvSpPr>
        <p:spPr>
          <a:xfrm>
            <a:off x="1097280" y="286603"/>
            <a:ext cx="10058400" cy="1450757"/>
          </a:xfrm>
        </p:spPr>
        <p:txBody>
          <a:bodyPr>
            <a:normAutofit/>
          </a:bodyPr>
          <a:lstStyle/>
          <a:p>
            <a:r>
              <a:rPr lang="en-US" sz="6600" b="1" dirty="0">
                <a:solidFill>
                  <a:schemeClr val="tx1"/>
                </a:solidFill>
              </a:rPr>
              <a:t>In God’s world…</a:t>
            </a:r>
            <a:r>
              <a:rPr lang="en-US" dirty="0">
                <a:solidFill>
                  <a:schemeClr val="tx1"/>
                </a:solidFill>
              </a:rPr>
              <a:t>	</a:t>
            </a:r>
          </a:p>
        </p:txBody>
      </p:sp>
      <p:sp>
        <p:nvSpPr>
          <p:cNvPr id="3" name="Content Placeholder 2">
            <a:extLst>
              <a:ext uri="{FF2B5EF4-FFF2-40B4-BE49-F238E27FC236}">
                <a16:creationId xmlns:a16="http://schemas.microsoft.com/office/drawing/2014/main" id="{233CCA66-D466-455C-A109-A527EF7678B4}"/>
              </a:ext>
            </a:extLst>
          </p:cNvPr>
          <p:cNvSpPr>
            <a:spLocks noGrp="1"/>
          </p:cNvSpPr>
          <p:nvPr>
            <p:ph idx="1"/>
          </p:nvPr>
        </p:nvSpPr>
        <p:spPr>
          <a:xfrm>
            <a:off x="1097280" y="1845734"/>
            <a:ext cx="10058400" cy="4023360"/>
          </a:xfrm>
        </p:spPr>
        <p:txBody>
          <a:bodyPr>
            <a:normAutofit/>
          </a:bodyPr>
          <a:lstStyle/>
          <a:p>
            <a:pPr>
              <a:buFont typeface="Courier New" panose="02070309020205020404" pitchFamily="49" charset="0"/>
              <a:buChar char="o"/>
            </a:pPr>
            <a:r>
              <a:rPr lang="en-US" sz="3600" dirty="0">
                <a:solidFill>
                  <a:schemeClr val="tx1"/>
                </a:solidFill>
              </a:rPr>
              <a:t> He believes strongly and entirely in marriage and family </a:t>
            </a:r>
          </a:p>
          <a:p>
            <a:pPr>
              <a:buFont typeface="Courier New" panose="02070309020205020404" pitchFamily="49" charset="0"/>
              <a:buChar char="o"/>
            </a:pPr>
            <a:r>
              <a:rPr lang="en-US" sz="3600" dirty="0">
                <a:solidFill>
                  <a:schemeClr val="tx1"/>
                </a:solidFill>
              </a:rPr>
              <a:t>This is the relationship he seeks with all of us </a:t>
            </a:r>
          </a:p>
          <a:p>
            <a:pPr>
              <a:buFont typeface="Courier New" panose="02070309020205020404" pitchFamily="49" charset="0"/>
              <a:buChar char="o"/>
            </a:pPr>
            <a:r>
              <a:rPr lang="en-US" sz="3600" dirty="0">
                <a:solidFill>
                  <a:schemeClr val="tx1"/>
                </a:solidFill>
              </a:rPr>
              <a:t>He seeks it with each one of us personally </a:t>
            </a:r>
          </a:p>
          <a:p>
            <a:pPr>
              <a:buFont typeface="Courier New" panose="02070309020205020404" pitchFamily="49" charset="0"/>
              <a:buChar char="o"/>
            </a:pPr>
            <a:r>
              <a:rPr lang="en-US" sz="3600" dirty="0">
                <a:solidFill>
                  <a:schemeClr val="tx1"/>
                </a:solidFill>
              </a:rPr>
              <a:t>It’s not some casual or an easily broken friendship or dating relationship</a:t>
            </a:r>
          </a:p>
        </p:txBody>
      </p:sp>
      <p:sp>
        <p:nvSpPr>
          <p:cNvPr id="8197" name="Rectangle 7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8" name="Rectangle 7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76203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9218" name="Picture 2" descr="Image result for till death do us part">
            <a:extLst>
              <a:ext uri="{FF2B5EF4-FFF2-40B4-BE49-F238E27FC236}">
                <a16:creationId xmlns:a16="http://schemas.microsoft.com/office/drawing/2014/main" id="{22AAD7FC-C84C-4ACB-B549-5E674AE36B3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1297" r="144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C974CE7-62D6-41D4-ABC7-0D92296A5DB3}"/>
              </a:ext>
            </a:extLst>
          </p:cNvPr>
          <p:cNvSpPr>
            <a:spLocks noGrp="1"/>
          </p:cNvSpPr>
          <p:nvPr>
            <p:ph type="title"/>
          </p:nvPr>
        </p:nvSpPr>
        <p:spPr>
          <a:xfrm>
            <a:off x="1097280" y="286603"/>
            <a:ext cx="10058400" cy="1450757"/>
          </a:xfrm>
        </p:spPr>
        <p:txBody>
          <a:bodyPr>
            <a:normAutofit/>
          </a:bodyPr>
          <a:lstStyle/>
          <a:p>
            <a:r>
              <a:rPr lang="en-US" b="1">
                <a:solidFill>
                  <a:schemeClr val="tx1"/>
                </a:solidFill>
              </a:rPr>
              <a:t>What God wants</a:t>
            </a:r>
          </a:p>
        </p:txBody>
      </p:sp>
      <p:sp>
        <p:nvSpPr>
          <p:cNvPr id="3" name="Content Placeholder 2">
            <a:extLst>
              <a:ext uri="{FF2B5EF4-FFF2-40B4-BE49-F238E27FC236}">
                <a16:creationId xmlns:a16="http://schemas.microsoft.com/office/drawing/2014/main" id="{88E31664-9CB7-42EB-B54A-3BFCCC411C74}"/>
              </a:ext>
            </a:extLst>
          </p:cNvPr>
          <p:cNvSpPr>
            <a:spLocks noGrp="1"/>
          </p:cNvSpPr>
          <p:nvPr>
            <p:ph idx="1"/>
          </p:nvPr>
        </p:nvSpPr>
        <p:spPr>
          <a:xfrm>
            <a:off x="1097280" y="1845734"/>
            <a:ext cx="10058400" cy="4023360"/>
          </a:xfrm>
        </p:spPr>
        <p:txBody>
          <a:bodyPr>
            <a:normAutofit/>
          </a:bodyPr>
          <a:lstStyle/>
          <a:p>
            <a:pPr>
              <a:buFont typeface="Courier New" panose="02070309020205020404" pitchFamily="49" charset="0"/>
              <a:buChar char="o"/>
            </a:pPr>
            <a:r>
              <a:rPr lang="en-US" sz="3600" dirty="0">
                <a:solidFill>
                  <a:schemeClr val="tx1"/>
                </a:solidFill>
              </a:rPr>
              <a:t>The covenant shows that what God wants with us is really a marriage relationship – chocolate and flowers, big diamond ring, ‘till death do us part,’ etc. </a:t>
            </a:r>
          </a:p>
          <a:p>
            <a:pPr>
              <a:buFont typeface="Courier New" panose="02070309020205020404" pitchFamily="49" charset="0"/>
              <a:buChar char="o"/>
            </a:pPr>
            <a:r>
              <a:rPr lang="en-US" sz="3600" dirty="0">
                <a:solidFill>
                  <a:schemeClr val="tx1"/>
                </a:solidFill>
              </a:rPr>
              <a:t>God is all about COMMITMENT and love that lasts “till death do us part” and beyond because not even death parts us from God </a:t>
            </a:r>
          </a:p>
          <a:p>
            <a:pPr>
              <a:buFont typeface="Courier New" panose="02070309020205020404" pitchFamily="49" charset="0"/>
              <a:buChar char="o"/>
            </a:pPr>
            <a:r>
              <a:rPr lang="en-US" sz="3600" dirty="0">
                <a:solidFill>
                  <a:schemeClr val="tx1"/>
                </a:solidFill>
              </a:rPr>
              <a:t>This is all summed up in the word ‘covenant’ </a:t>
            </a:r>
          </a:p>
          <a:p>
            <a:endParaRPr lang="en-US" dirty="0">
              <a:solidFill>
                <a:schemeClr val="tx1"/>
              </a:solidFill>
            </a:endParaRPr>
          </a:p>
        </p:txBody>
      </p:sp>
      <p:sp>
        <p:nvSpPr>
          <p:cNvPr id="73" name="Rectangle 7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17240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A601-5610-40EE-A559-AB19747FAE5F}"/>
              </a:ext>
            </a:extLst>
          </p:cNvPr>
          <p:cNvSpPr>
            <a:spLocks noGrp="1"/>
          </p:cNvSpPr>
          <p:nvPr>
            <p:ph type="title"/>
          </p:nvPr>
        </p:nvSpPr>
        <p:spPr/>
        <p:txBody>
          <a:bodyPr/>
          <a:lstStyle/>
          <a:p>
            <a:r>
              <a:rPr lang="en-US" sz="6600" b="1" dirty="0"/>
              <a:t>Mediators</a:t>
            </a:r>
            <a:r>
              <a:rPr lang="en-US" dirty="0"/>
              <a:t>	</a:t>
            </a:r>
          </a:p>
        </p:txBody>
      </p:sp>
      <p:sp>
        <p:nvSpPr>
          <p:cNvPr id="3" name="Content Placeholder 2">
            <a:extLst>
              <a:ext uri="{FF2B5EF4-FFF2-40B4-BE49-F238E27FC236}">
                <a16:creationId xmlns:a16="http://schemas.microsoft.com/office/drawing/2014/main" id="{DE270E24-BD2A-46F0-9605-FCCCBDC38D2E}"/>
              </a:ext>
            </a:extLst>
          </p:cNvPr>
          <p:cNvSpPr>
            <a:spLocks noGrp="1"/>
          </p:cNvSpPr>
          <p:nvPr>
            <p:ph idx="1"/>
          </p:nvPr>
        </p:nvSpPr>
        <p:spPr>
          <a:xfrm>
            <a:off x="228600" y="1845734"/>
            <a:ext cx="6737684" cy="4478712"/>
          </a:xfrm>
        </p:spPr>
        <p:txBody>
          <a:bodyPr>
            <a:normAutofit/>
          </a:bodyPr>
          <a:lstStyle/>
          <a:p>
            <a:pPr>
              <a:buFont typeface="Courier New" panose="02070309020205020404" pitchFamily="49" charset="0"/>
              <a:buChar char="o"/>
            </a:pPr>
            <a:r>
              <a:rPr lang="en-US" sz="2400" dirty="0"/>
              <a:t>In ancient times, many people wanted to involve more than just two people in the covenant </a:t>
            </a:r>
          </a:p>
          <a:p>
            <a:pPr>
              <a:buFont typeface="Courier New" panose="02070309020205020404" pitchFamily="49" charset="0"/>
              <a:buChar char="o"/>
            </a:pPr>
            <a:r>
              <a:rPr lang="en-US" sz="2400" dirty="0"/>
              <a:t>Example: a king wanted to let a group of foreigners into his family (or kingdom) so he would make a covenant with them </a:t>
            </a:r>
          </a:p>
          <a:p>
            <a:pPr>
              <a:buFont typeface="Courier New" panose="02070309020205020404" pitchFamily="49" charset="0"/>
              <a:buChar char="o"/>
            </a:pPr>
            <a:r>
              <a:rPr lang="en-US" sz="2400" dirty="0"/>
              <a:t>Usually one person would step forward to represent the group of people whom the covenant was being made with</a:t>
            </a:r>
          </a:p>
          <a:p>
            <a:pPr>
              <a:buFont typeface="Courier New" panose="02070309020205020404" pitchFamily="49" charset="0"/>
              <a:buChar char="o"/>
            </a:pPr>
            <a:r>
              <a:rPr lang="en-US" sz="2400" dirty="0"/>
              <a:t>This person was called the ‘mediator’ </a:t>
            </a:r>
          </a:p>
        </p:txBody>
      </p:sp>
      <p:pic>
        <p:nvPicPr>
          <p:cNvPr id="5" name="Picture 4">
            <a:extLst>
              <a:ext uri="{FF2B5EF4-FFF2-40B4-BE49-F238E27FC236}">
                <a16:creationId xmlns:a16="http://schemas.microsoft.com/office/drawing/2014/main" id="{6A74F0C1-1F61-492B-9300-71AB90964FB6}"/>
              </a:ext>
            </a:extLst>
          </p:cNvPr>
          <p:cNvPicPr>
            <a:picLocks noChangeAspect="1"/>
          </p:cNvPicPr>
          <p:nvPr/>
        </p:nvPicPr>
        <p:blipFill>
          <a:blip r:embed="rId2"/>
          <a:stretch>
            <a:fillRect/>
          </a:stretch>
        </p:blipFill>
        <p:spPr>
          <a:xfrm>
            <a:off x="7320374" y="2127932"/>
            <a:ext cx="4346514" cy="3214089"/>
          </a:xfrm>
          <a:prstGeom prst="rect">
            <a:avLst/>
          </a:prstGeom>
        </p:spPr>
      </p:pic>
    </p:spTree>
    <p:extLst>
      <p:ext uri="{BB962C8B-B14F-4D97-AF65-F5344CB8AC3E}">
        <p14:creationId xmlns:p14="http://schemas.microsoft.com/office/powerpoint/2010/main" val="20465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9"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80"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AB068-6A48-4F83-8E3A-355182927550}"/>
              </a:ext>
            </a:extLst>
          </p:cNvPr>
          <p:cNvSpPr>
            <a:spLocks noGrp="1"/>
          </p:cNvSpPr>
          <p:nvPr>
            <p:ph type="title"/>
          </p:nvPr>
        </p:nvSpPr>
        <p:spPr>
          <a:xfrm>
            <a:off x="5181601" y="634946"/>
            <a:ext cx="6368142" cy="1450757"/>
          </a:xfrm>
        </p:spPr>
        <p:txBody>
          <a:bodyPr>
            <a:normAutofit/>
          </a:bodyPr>
          <a:lstStyle/>
          <a:p>
            <a:r>
              <a:rPr lang="en-US" dirty="0"/>
              <a:t>Covenant Mediators	</a:t>
            </a:r>
          </a:p>
        </p:txBody>
      </p:sp>
      <p:pic>
        <p:nvPicPr>
          <p:cNvPr id="11266" name="Picture 2" descr="Image result for moses on mount sinai">
            <a:extLst>
              <a:ext uri="{FF2B5EF4-FFF2-40B4-BE49-F238E27FC236}">
                <a16:creationId xmlns:a16="http://schemas.microsoft.com/office/drawing/2014/main" id="{CE0F7220-4445-435B-9E76-407BE42CFF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16" r="36161"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1281"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AA825D-721F-4712-91CA-A4AAAD21C9AA}"/>
              </a:ext>
            </a:extLst>
          </p:cNvPr>
          <p:cNvSpPr>
            <a:spLocks noGrp="1"/>
          </p:cNvSpPr>
          <p:nvPr>
            <p:ph idx="1"/>
          </p:nvPr>
        </p:nvSpPr>
        <p:spPr>
          <a:xfrm>
            <a:off x="4913672" y="2085703"/>
            <a:ext cx="6904000" cy="5131033"/>
          </a:xfrm>
        </p:spPr>
        <p:txBody>
          <a:bodyPr>
            <a:noAutofit/>
          </a:bodyPr>
          <a:lstStyle/>
          <a:p>
            <a:pPr>
              <a:buFont typeface="Courier New" panose="02070309020205020404" pitchFamily="49" charset="0"/>
              <a:buChar char="o"/>
            </a:pPr>
            <a:r>
              <a:rPr lang="en-US" sz="2200" dirty="0"/>
              <a:t>Persons who represent groups of people involved in a covenant </a:t>
            </a:r>
          </a:p>
          <a:p>
            <a:pPr>
              <a:buFont typeface="Courier New" panose="02070309020205020404" pitchFamily="49" charset="0"/>
              <a:buChar char="o"/>
            </a:pPr>
            <a:r>
              <a:rPr lang="en-US" sz="2200" dirty="0"/>
              <a:t>Our covenant mediators:</a:t>
            </a:r>
          </a:p>
          <a:p>
            <a:pPr lvl="1">
              <a:buFont typeface="Courier New" panose="02070309020205020404" pitchFamily="49" charset="0"/>
              <a:buChar char="o"/>
            </a:pPr>
            <a:r>
              <a:rPr lang="en-US" sz="2200" dirty="0"/>
              <a:t>Adam</a:t>
            </a:r>
          </a:p>
          <a:p>
            <a:pPr lvl="1">
              <a:buFont typeface="Courier New" panose="02070309020205020404" pitchFamily="49" charset="0"/>
              <a:buChar char="o"/>
            </a:pPr>
            <a:r>
              <a:rPr lang="en-US" sz="2200" dirty="0"/>
              <a:t>Noah</a:t>
            </a:r>
          </a:p>
          <a:p>
            <a:pPr lvl="1">
              <a:buFont typeface="Courier New" panose="02070309020205020404" pitchFamily="49" charset="0"/>
              <a:buChar char="o"/>
            </a:pPr>
            <a:r>
              <a:rPr lang="en-US" sz="2200" dirty="0"/>
              <a:t>Abraham</a:t>
            </a:r>
          </a:p>
          <a:p>
            <a:pPr lvl="1">
              <a:buFont typeface="Courier New" panose="02070309020205020404" pitchFamily="49" charset="0"/>
              <a:buChar char="o"/>
            </a:pPr>
            <a:r>
              <a:rPr lang="en-US" sz="2200" dirty="0"/>
              <a:t>Moses</a:t>
            </a:r>
          </a:p>
          <a:p>
            <a:pPr lvl="1">
              <a:buFont typeface="Courier New" panose="02070309020205020404" pitchFamily="49" charset="0"/>
              <a:buChar char="o"/>
            </a:pPr>
            <a:r>
              <a:rPr lang="en-US" sz="2200" dirty="0"/>
              <a:t>David</a:t>
            </a:r>
          </a:p>
          <a:p>
            <a:pPr lvl="1">
              <a:buFont typeface="Courier New" panose="02070309020205020404" pitchFamily="49" charset="0"/>
              <a:buChar char="o"/>
            </a:pPr>
            <a:r>
              <a:rPr lang="en-US" sz="2200" dirty="0"/>
              <a:t>Jesus </a:t>
            </a:r>
          </a:p>
          <a:p>
            <a:pPr marL="201168" lvl="1" indent="0">
              <a:buNone/>
            </a:pPr>
            <a:endParaRPr lang="en-US" sz="2200" dirty="0"/>
          </a:p>
          <a:p>
            <a:pPr marL="201168" lvl="1" indent="0">
              <a:buNone/>
            </a:pPr>
            <a:r>
              <a:rPr lang="en-US" sz="2200" dirty="0"/>
              <a:t>Each of them entered into a covenant with God and represented a group of people </a:t>
            </a:r>
          </a:p>
        </p:txBody>
      </p:sp>
    </p:spTree>
    <p:extLst>
      <p:ext uri="{BB962C8B-B14F-4D97-AF65-F5344CB8AC3E}">
        <p14:creationId xmlns:p14="http://schemas.microsoft.com/office/powerpoint/2010/main" val="13760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844B-C4B6-4B91-8D94-82DE11209BF8}"/>
              </a:ext>
            </a:extLst>
          </p:cNvPr>
          <p:cNvSpPr>
            <a:spLocks noGrp="1"/>
          </p:cNvSpPr>
          <p:nvPr>
            <p:ph type="title"/>
          </p:nvPr>
        </p:nvSpPr>
        <p:spPr>
          <a:xfrm>
            <a:off x="1097280" y="286603"/>
            <a:ext cx="10058400" cy="1450757"/>
          </a:xfrm>
        </p:spPr>
        <p:txBody>
          <a:bodyPr>
            <a:normAutofit/>
          </a:bodyPr>
          <a:lstStyle/>
          <a:p>
            <a:r>
              <a:rPr lang="en-US"/>
              <a:t>Mountains – why do they matter?</a:t>
            </a:r>
            <a:endParaRPr lang="en-US" dirty="0"/>
          </a:p>
        </p:txBody>
      </p:sp>
      <p:sp>
        <p:nvSpPr>
          <p:cNvPr id="3" name="Content Placeholder 2">
            <a:extLst>
              <a:ext uri="{FF2B5EF4-FFF2-40B4-BE49-F238E27FC236}">
                <a16:creationId xmlns:a16="http://schemas.microsoft.com/office/drawing/2014/main" id="{52BA4E1C-0230-4432-8C21-929C0F91E874}"/>
              </a:ext>
            </a:extLst>
          </p:cNvPr>
          <p:cNvSpPr>
            <a:spLocks noGrp="1"/>
          </p:cNvSpPr>
          <p:nvPr>
            <p:ph idx="1"/>
          </p:nvPr>
        </p:nvSpPr>
        <p:spPr>
          <a:xfrm>
            <a:off x="235975" y="1845733"/>
            <a:ext cx="7316292" cy="4725663"/>
          </a:xfrm>
        </p:spPr>
        <p:txBody>
          <a:bodyPr>
            <a:normAutofit fontScale="85000" lnSpcReduction="10000"/>
          </a:bodyPr>
          <a:lstStyle/>
          <a:p>
            <a:pPr>
              <a:buFont typeface="Wingdings" panose="05000000000000000000" pitchFamily="2" charset="2"/>
              <a:buChar char="Ø"/>
            </a:pPr>
            <a:r>
              <a:rPr lang="en-US" sz="3200" dirty="0"/>
              <a:t> Every covenant is made on top of a mountain	</a:t>
            </a:r>
          </a:p>
          <a:p>
            <a:pPr>
              <a:buFont typeface="Wingdings" panose="05000000000000000000" pitchFamily="2" charset="2"/>
              <a:buChar char="Ø"/>
            </a:pPr>
            <a:r>
              <a:rPr lang="en-US" sz="3200" dirty="0"/>
              <a:t>This can’t be an accident – somehow they’re suitable to God</a:t>
            </a:r>
          </a:p>
          <a:p>
            <a:pPr>
              <a:buFont typeface="Wingdings" panose="05000000000000000000" pitchFamily="2" charset="2"/>
              <a:buChar char="Ø"/>
            </a:pPr>
            <a:r>
              <a:rPr lang="en-US" sz="3200" dirty="0"/>
              <a:t>Mountains make you feel closer to God </a:t>
            </a:r>
          </a:p>
          <a:p>
            <a:pPr lvl="1">
              <a:buFont typeface="Wingdings" panose="05000000000000000000" pitchFamily="2" charset="2"/>
              <a:buChar char="Ø"/>
            </a:pPr>
            <a:r>
              <a:rPr lang="en-US" sz="2800" dirty="0"/>
              <a:t>Lonely, quiet – not a lot of people and business going on</a:t>
            </a:r>
          </a:p>
          <a:p>
            <a:pPr lvl="1">
              <a:buFont typeface="Wingdings" panose="05000000000000000000" pitchFamily="2" charset="2"/>
              <a:buChar char="Ø"/>
            </a:pPr>
            <a:r>
              <a:rPr lang="en-US" sz="2800" dirty="0"/>
              <a:t>Easier to focus on basic reality – yourself and God</a:t>
            </a:r>
          </a:p>
          <a:p>
            <a:pPr lvl="1">
              <a:buFont typeface="Wingdings" panose="05000000000000000000" pitchFamily="2" charset="2"/>
              <a:buChar char="Ø"/>
            </a:pPr>
            <a:r>
              <a:rPr lang="en-US" sz="2800" dirty="0"/>
              <a:t>Gives you a “God’s-eye” view of things – the farm you live on might seem enormous in the valley but from a mountaintop it’s the size of a postage stamp, now you can see dozens or hundreds of farms stretching out </a:t>
            </a:r>
          </a:p>
          <a:p>
            <a:pPr lvl="1">
              <a:buFont typeface="Wingdings" panose="05000000000000000000" pitchFamily="2" charset="2"/>
              <a:buChar char="Ø"/>
            </a:pPr>
            <a:r>
              <a:rPr lang="en-US" sz="2800" dirty="0"/>
              <a:t>You can see a bigger pattern you couldn’t see before</a:t>
            </a:r>
          </a:p>
          <a:p>
            <a:pPr marL="201168" lvl="1" indent="0">
              <a:buNone/>
            </a:pPr>
            <a:endParaRPr lang="en-US" dirty="0"/>
          </a:p>
        </p:txBody>
      </p:sp>
      <p:pic>
        <p:nvPicPr>
          <p:cNvPr id="12290" name="Picture 2" descr="Image result for adirondack mountains">
            <a:extLst>
              <a:ext uri="{FF2B5EF4-FFF2-40B4-BE49-F238E27FC236}">
                <a16:creationId xmlns:a16="http://schemas.microsoft.com/office/drawing/2014/main" id="{5CA13728-6BA6-4A19-9DD6-78C2966DDD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77" r="18459"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8" name="Rectangle 7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56473-8E13-46CD-B032-49FCA31D97C0}"/>
              </a:ext>
            </a:extLst>
          </p:cNvPr>
          <p:cNvSpPr>
            <a:spLocks noGrp="1"/>
          </p:cNvSpPr>
          <p:nvPr>
            <p:ph type="title"/>
          </p:nvPr>
        </p:nvSpPr>
        <p:spPr>
          <a:xfrm>
            <a:off x="7859485" y="634946"/>
            <a:ext cx="3690257" cy="1450757"/>
          </a:xfrm>
        </p:spPr>
        <p:txBody>
          <a:bodyPr>
            <a:normAutofit/>
          </a:bodyPr>
          <a:lstStyle/>
          <a:p>
            <a:r>
              <a:rPr lang="en-US"/>
              <a:t>Why Mountains?</a:t>
            </a:r>
            <a:endParaRPr lang="en-US" dirty="0"/>
          </a:p>
        </p:txBody>
      </p:sp>
      <p:pic>
        <p:nvPicPr>
          <p:cNvPr id="13314" name="Picture 2" descr="Image result for pikes peak colorado">
            <a:extLst>
              <a:ext uri="{FF2B5EF4-FFF2-40B4-BE49-F238E27FC236}">
                <a16:creationId xmlns:a16="http://schemas.microsoft.com/office/drawing/2014/main" id="{C4BF97BB-6C55-47DA-B469-A43399C81C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13" r="2250"/>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3329" name="Straight Connector 7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15C5DB-1717-4E17-9717-C63325056794}"/>
              </a:ext>
            </a:extLst>
          </p:cNvPr>
          <p:cNvSpPr>
            <a:spLocks noGrp="1"/>
          </p:cNvSpPr>
          <p:nvPr>
            <p:ph idx="1"/>
          </p:nvPr>
        </p:nvSpPr>
        <p:spPr>
          <a:xfrm>
            <a:off x="7859485" y="2198913"/>
            <a:ext cx="3690257" cy="3755565"/>
          </a:xfrm>
        </p:spPr>
        <p:txBody>
          <a:bodyPr>
            <a:normAutofit fontScale="85000" lnSpcReduction="10000"/>
          </a:bodyPr>
          <a:lstStyle/>
          <a:p>
            <a:pPr marL="457200" indent="-457200">
              <a:buFont typeface="+mj-lt"/>
              <a:buAutoNum type="arabicParenR"/>
            </a:pPr>
            <a:r>
              <a:rPr lang="en-US" sz="3200" dirty="0"/>
              <a:t>You are more or less alone with God</a:t>
            </a:r>
          </a:p>
          <a:p>
            <a:pPr marL="457200" indent="-457200">
              <a:buFont typeface="+mj-lt"/>
              <a:buAutoNum type="arabicParenR"/>
            </a:pPr>
            <a:r>
              <a:rPr lang="en-US" sz="3200" dirty="0"/>
              <a:t>You can see much more </a:t>
            </a:r>
          </a:p>
          <a:p>
            <a:pPr marL="457200" indent="-457200">
              <a:buFont typeface="+mj-lt"/>
              <a:buAutoNum type="arabicParenR"/>
            </a:pPr>
            <a:r>
              <a:rPr lang="en-US" sz="3200" dirty="0"/>
              <a:t>It all looks smaller</a:t>
            </a:r>
          </a:p>
          <a:p>
            <a:pPr marL="457200" indent="-457200">
              <a:buFont typeface="+mj-lt"/>
              <a:buAutoNum type="arabicParenR"/>
            </a:pPr>
            <a:r>
              <a:rPr lang="en-US" sz="3200" dirty="0"/>
              <a:t>You can see everything in context – together with all its surroundings</a:t>
            </a:r>
          </a:p>
        </p:txBody>
      </p:sp>
      <p:sp>
        <p:nvSpPr>
          <p:cNvPr id="13330" name="Rectangle 7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4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4338" name="Picture 2" descr="Image result for genealogies">
            <a:extLst>
              <a:ext uri="{FF2B5EF4-FFF2-40B4-BE49-F238E27FC236}">
                <a16:creationId xmlns:a16="http://schemas.microsoft.com/office/drawing/2014/main" id="{A10F10CF-6C99-4CEF-B8EC-4F9E8BCF6FB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75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4344" name="Straight Connector 7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3D8F52-E54A-480D-BE2B-634E7457717B}"/>
              </a:ext>
            </a:extLst>
          </p:cNvPr>
          <p:cNvSpPr>
            <a:spLocks noGrp="1"/>
          </p:cNvSpPr>
          <p:nvPr>
            <p:ph type="title"/>
          </p:nvPr>
        </p:nvSpPr>
        <p:spPr>
          <a:xfrm>
            <a:off x="1097280" y="286603"/>
            <a:ext cx="10058400" cy="1450757"/>
          </a:xfrm>
        </p:spPr>
        <p:txBody>
          <a:bodyPr>
            <a:normAutofit/>
          </a:bodyPr>
          <a:lstStyle/>
          <a:p>
            <a:r>
              <a:rPr lang="en-US">
                <a:solidFill>
                  <a:schemeClr val="tx1"/>
                </a:solidFill>
              </a:rPr>
              <a:t>We question ourselves…</a:t>
            </a:r>
          </a:p>
        </p:txBody>
      </p:sp>
      <p:sp>
        <p:nvSpPr>
          <p:cNvPr id="3" name="Content Placeholder 2">
            <a:extLst>
              <a:ext uri="{FF2B5EF4-FFF2-40B4-BE49-F238E27FC236}">
                <a16:creationId xmlns:a16="http://schemas.microsoft.com/office/drawing/2014/main" id="{D415804B-2408-4AA6-BC01-98D1E9550E49}"/>
              </a:ext>
            </a:extLst>
          </p:cNvPr>
          <p:cNvSpPr>
            <a:spLocks noGrp="1"/>
          </p:cNvSpPr>
          <p:nvPr>
            <p:ph idx="1"/>
          </p:nvPr>
        </p:nvSpPr>
        <p:spPr>
          <a:xfrm>
            <a:off x="341179" y="1832800"/>
            <a:ext cx="11509641" cy="5012266"/>
          </a:xfrm>
        </p:spPr>
        <p:txBody>
          <a:bodyPr>
            <a:normAutofit/>
          </a:bodyPr>
          <a:lstStyle/>
          <a:p>
            <a:pPr>
              <a:buFont typeface="Wingdings" panose="05000000000000000000" pitchFamily="2" charset="2"/>
              <a:buChar char="v"/>
            </a:pPr>
            <a:r>
              <a:rPr lang="en-US" sz="2800" dirty="0">
                <a:solidFill>
                  <a:schemeClr val="tx1"/>
                </a:solidFill>
              </a:rPr>
              <a:t>What is the meaning of life?</a:t>
            </a:r>
          </a:p>
          <a:p>
            <a:pPr>
              <a:buFont typeface="Wingdings" panose="05000000000000000000" pitchFamily="2" charset="2"/>
              <a:buChar char="v"/>
            </a:pPr>
            <a:r>
              <a:rPr lang="en-US" sz="2800" dirty="0">
                <a:solidFill>
                  <a:schemeClr val="tx1"/>
                </a:solidFill>
              </a:rPr>
              <a:t>Why are we here?</a:t>
            </a:r>
          </a:p>
          <a:p>
            <a:pPr>
              <a:buFont typeface="Wingdings" panose="05000000000000000000" pitchFamily="2" charset="2"/>
              <a:buChar char="v"/>
            </a:pPr>
            <a:r>
              <a:rPr lang="en-US" sz="2800" dirty="0">
                <a:solidFill>
                  <a:schemeClr val="tx1"/>
                </a:solidFill>
              </a:rPr>
              <a:t>All relates back to – “Where did I come from?”</a:t>
            </a:r>
          </a:p>
          <a:p>
            <a:pPr>
              <a:buFont typeface="Wingdings" panose="05000000000000000000" pitchFamily="2" charset="2"/>
              <a:buChar char="v"/>
            </a:pPr>
            <a:r>
              <a:rPr lang="en-US" sz="2800" dirty="0">
                <a:solidFill>
                  <a:schemeClr val="tx1"/>
                </a:solidFill>
              </a:rPr>
              <a:t>Think about people’s fascinations with genealogies </a:t>
            </a:r>
          </a:p>
          <a:p>
            <a:pPr>
              <a:buFont typeface="Wingdings" panose="05000000000000000000" pitchFamily="2" charset="2"/>
              <a:buChar char="v"/>
            </a:pPr>
            <a:r>
              <a:rPr lang="en-US" sz="2800" dirty="0">
                <a:solidFill>
                  <a:schemeClr val="tx1"/>
                </a:solidFill>
              </a:rPr>
              <a:t>Knowing where we came from helps us figure out where we ought to go </a:t>
            </a:r>
          </a:p>
          <a:p>
            <a:pPr>
              <a:buFont typeface="Wingdings" panose="05000000000000000000" pitchFamily="2" charset="2"/>
              <a:buChar char="v"/>
            </a:pPr>
            <a:r>
              <a:rPr lang="en-US" sz="2800" dirty="0">
                <a:solidFill>
                  <a:schemeClr val="tx1"/>
                </a:solidFill>
              </a:rPr>
              <a:t> knowing one’s ancestors gives meaning to one’s life here and now</a:t>
            </a:r>
          </a:p>
          <a:p>
            <a:pPr>
              <a:buFont typeface="Wingdings" panose="05000000000000000000" pitchFamily="2" charset="2"/>
              <a:buChar char="v"/>
            </a:pPr>
            <a:r>
              <a:rPr lang="en-US" sz="2800" dirty="0">
                <a:solidFill>
                  <a:schemeClr val="tx1"/>
                </a:solidFill>
              </a:rPr>
              <a:t>Adam and Eve – our first Father and Mother – the purpose of their lives is the purpose of our lives today </a:t>
            </a:r>
          </a:p>
          <a:p>
            <a:pPr>
              <a:buFont typeface="Wingdings" panose="05000000000000000000" pitchFamily="2" charset="2"/>
              <a:buChar char="v"/>
            </a:pPr>
            <a:endParaRPr lang="en-US" dirty="0">
              <a:solidFill>
                <a:schemeClr val="tx1"/>
              </a:solidFill>
            </a:endParaRPr>
          </a:p>
        </p:txBody>
      </p:sp>
      <p:sp>
        <p:nvSpPr>
          <p:cNvPr id="14345" name="Rectangle 7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46" name="Rectangle 7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0941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FDC0-E8D5-4405-9F4B-8B4E07421B37}"/>
              </a:ext>
            </a:extLst>
          </p:cNvPr>
          <p:cNvSpPr>
            <a:spLocks noGrp="1"/>
          </p:cNvSpPr>
          <p:nvPr>
            <p:ph type="title"/>
          </p:nvPr>
        </p:nvSpPr>
        <p:spPr/>
        <p:txBody>
          <a:bodyPr/>
          <a:lstStyle/>
          <a:p>
            <a:r>
              <a:rPr lang="en-US" dirty="0"/>
              <a:t>What Genesis isn’t </a:t>
            </a:r>
            <a:r>
              <a:rPr lang="en-US" i="1" dirty="0"/>
              <a:t>trying </a:t>
            </a:r>
            <a:r>
              <a:rPr lang="en-US" dirty="0"/>
              <a:t>to answer	</a:t>
            </a:r>
          </a:p>
        </p:txBody>
      </p:sp>
      <p:sp>
        <p:nvSpPr>
          <p:cNvPr id="3" name="Content Placeholder 2">
            <a:extLst>
              <a:ext uri="{FF2B5EF4-FFF2-40B4-BE49-F238E27FC236}">
                <a16:creationId xmlns:a16="http://schemas.microsoft.com/office/drawing/2014/main" id="{258B2EBD-5E5D-4581-AE83-EE4339F6C211}"/>
              </a:ext>
            </a:extLst>
          </p:cNvPr>
          <p:cNvSpPr>
            <a:spLocks noGrp="1"/>
          </p:cNvSpPr>
          <p:nvPr>
            <p:ph idx="1"/>
          </p:nvPr>
        </p:nvSpPr>
        <p:spPr>
          <a:xfrm>
            <a:off x="517358" y="1845734"/>
            <a:ext cx="11129210" cy="4338498"/>
          </a:xfrm>
        </p:spPr>
        <p:txBody>
          <a:bodyPr>
            <a:normAutofit/>
          </a:bodyPr>
          <a:lstStyle/>
          <a:p>
            <a:pPr>
              <a:buFont typeface="Wingdings" panose="05000000000000000000" pitchFamily="2" charset="2"/>
              <a:buChar char="q"/>
            </a:pPr>
            <a:r>
              <a:rPr lang="en-US" sz="2800" dirty="0"/>
              <a:t> Are the six days of creation literal?</a:t>
            </a:r>
          </a:p>
          <a:p>
            <a:pPr>
              <a:buFont typeface="Wingdings" panose="05000000000000000000" pitchFamily="2" charset="2"/>
              <a:buChar char="q"/>
            </a:pPr>
            <a:r>
              <a:rPr lang="en-US" sz="2800" dirty="0"/>
              <a:t>Is the earth really so young?</a:t>
            </a:r>
          </a:p>
          <a:p>
            <a:pPr>
              <a:buFont typeface="Wingdings" panose="05000000000000000000" pitchFamily="2" charset="2"/>
              <a:buChar char="q"/>
            </a:pPr>
            <a:r>
              <a:rPr lang="en-US" sz="2800" dirty="0"/>
              <a:t>Where does this story fall next to the Big Bang theory and evolution?</a:t>
            </a:r>
          </a:p>
          <a:p>
            <a:pPr>
              <a:buFont typeface="Wingdings" panose="05000000000000000000" pitchFamily="2" charset="2"/>
              <a:buChar char="q"/>
            </a:pPr>
            <a:endParaRPr lang="en-US" sz="2800" dirty="0"/>
          </a:p>
          <a:p>
            <a:pPr marL="0" indent="0" algn="ctr">
              <a:buNone/>
            </a:pPr>
            <a:r>
              <a:rPr lang="en-US" sz="3600" dirty="0"/>
              <a:t>What is important for the author is </a:t>
            </a:r>
          </a:p>
          <a:p>
            <a:pPr marL="0" indent="0" algn="ctr">
              <a:buNone/>
            </a:pPr>
            <a:r>
              <a:rPr lang="en-US" sz="3600" i="1" u="sng" dirty="0"/>
              <a:t>why</a:t>
            </a:r>
            <a:r>
              <a:rPr lang="en-US" sz="3600" dirty="0"/>
              <a:t> God created the world?</a:t>
            </a:r>
          </a:p>
        </p:txBody>
      </p:sp>
    </p:spTree>
    <p:extLst>
      <p:ext uri="{BB962C8B-B14F-4D97-AF65-F5344CB8AC3E}">
        <p14:creationId xmlns:p14="http://schemas.microsoft.com/office/powerpoint/2010/main" val="3147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15BB-1393-4777-91C1-EAD946C0A7ED}"/>
              </a:ext>
            </a:extLst>
          </p:cNvPr>
          <p:cNvSpPr>
            <a:spLocks noGrp="1"/>
          </p:cNvSpPr>
          <p:nvPr>
            <p:ph type="title"/>
          </p:nvPr>
        </p:nvSpPr>
        <p:spPr/>
        <p:txBody>
          <a:bodyPr/>
          <a:lstStyle/>
          <a:p>
            <a:r>
              <a:rPr lang="en-US" dirty="0"/>
              <a:t>Background: Building a Temple	</a:t>
            </a:r>
          </a:p>
        </p:txBody>
      </p:sp>
      <p:sp>
        <p:nvSpPr>
          <p:cNvPr id="3" name="Content Placeholder 2">
            <a:extLst>
              <a:ext uri="{FF2B5EF4-FFF2-40B4-BE49-F238E27FC236}">
                <a16:creationId xmlns:a16="http://schemas.microsoft.com/office/drawing/2014/main" id="{D12E55C3-F9C3-483B-B11E-D56E8326E095}"/>
              </a:ext>
            </a:extLst>
          </p:cNvPr>
          <p:cNvSpPr>
            <a:spLocks noGrp="1"/>
          </p:cNvSpPr>
          <p:nvPr>
            <p:ph idx="1"/>
          </p:nvPr>
        </p:nvSpPr>
        <p:spPr>
          <a:xfrm>
            <a:off x="1036320" y="1737360"/>
            <a:ext cx="10058400" cy="4023360"/>
          </a:xfrm>
        </p:spPr>
        <p:txBody>
          <a:bodyPr>
            <a:noAutofit/>
          </a:bodyPr>
          <a:lstStyle/>
          <a:p>
            <a:r>
              <a:rPr lang="en-US" sz="2400" dirty="0"/>
              <a:t>“In the beginning, when God created the heavens and the earth and the earth was without </a:t>
            </a:r>
            <a:r>
              <a:rPr lang="en-US" sz="2400" b="1" dirty="0"/>
              <a:t>form</a:t>
            </a:r>
            <a:r>
              <a:rPr lang="en-US" sz="2400" dirty="0"/>
              <a:t> or shape, with darkness over the </a:t>
            </a:r>
            <a:r>
              <a:rPr lang="en-US" sz="2400" b="1" dirty="0"/>
              <a:t>abyss</a:t>
            </a:r>
            <a:r>
              <a:rPr lang="en-US" sz="2400" dirty="0"/>
              <a:t> and a mighty wind sweeping over the waters” (Gen. 1:1 &amp; 2)</a:t>
            </a:r>
          </a:p>
          <a:p>
            <a:r>
              <a:rPr lang="en-US" sz="2400" dirty="0"/>
              <a:t>What we see is a world (or universe) that exists, but is not finished yet </a:t>
            </a:r>
          </a:p>
          <a:p>
            <a:r>
              <a:rPr lang="en-US" sz="2400" dirty="0"/>
              <a:t>It has two problems. It is:</a:t>
            </a:r>
          </a:p>
          <a:p>
            <a:r>
              <a:rPr lang="en-US" sz="2400" b="1" dirty="0"/>
              <a:t>1. Formless – </a:t>
            </a:r>
            <a:r>
              <a:rPr lang="en-US" sz="2400" b="1" i="1" dirty="0" err="1"/>
              <a:t>tohu</a:t>
            </a:r>
            <a:r>
              <a:rPr lang="en-US" sz="2400" b="1" i="1" dirty="0"/>
              <a:t> </a:t>
            </a:r>
            <a:endParaRPr lang="en-US" sz="2400" b="1" dirty="0"/>
          </a:p>
          <a:p>
            <a:r>
              <a:rPr lang="en-US" sz="2400" b="1" dirty="0"/>
              <a:t>2. Void – </a:t>
            </a:r>
            <a:r>
              <a:rPr lang="en-US" sz="2400" b="1" i="1" dirty="0" err="1"/>
              <a:t>wabohu</a:t>
            </a:r>
            <a:endParaRPr lang="en-US" sz="2400" b="1" i="1" dirty="0"/>
          </a:p>
          <a:p>
            <a:r>
              <a:rPr lang="en-US" sz="2400" i="1" dirty="0"/>
              <a:t>The phrase </a:t>
            </a:r>
            <a:r>
              <a:rPr lang="en-US" sz="2400" b="1" i="1" dirty="0" err="1"/>
              <a:t>tohu</a:t>
            </a:r>
            <a:r>
              <a:rPr lang="en-US" sz="2400" b="1" i="1" dirty="0"/>
              <a:t> </a:t>
            </a:r>
            <a:r>
              <a:rPr lang="en-US" sz="2400" b="1" i="1" dirty="0" err="1"/>
              <a:t>wabohu</a:t>
            </a:r>
            <a:r>
              <a:rPr lang="en-US" sz="2400" b="1" i="1" dirty="0"/>
              <a:t> </a:t>
            </a:r>
            <a:r>
              <a:rPr lang="en-US" sz="2400" i="1" dirty="0"/>
              <a:t>describes a situation of chaos</a:t>
            </a:r>
          </a:p>
          <a:p>
            <a:pPr marL="0" indent="0">
              <a:buNone/>
            </a:pPr>
            <a:endParaRPr lang="en-US" sz="2400" i="1" dirty="0"/>
          </a:p>
          <a:p>
            <a:pPr>
              <a:buFont typeface="Arial" panose="020B0604020202020204" pitchFamily="34" charset="0"/>
              <a:buChar char="•"/>
            </a:pPr>
            <a:r>
              <a:rPr lang="en-US" sz="2400" dirty="0"/>
              <a:t>So…if the world is </a:t>
            </a:r>
            <a:r>
              <a:rPr lang="en-US" sz="2400" u="sng" dirty="0"/>
              <a:t>unformed</a:t>
            </a:r>
            <a:r>
              <a:rPr lang="en-US" sz="2400" dirty="0"/>
              <a:t> and </a:t>
            </a:r>
            <a:r>
              <a:rPr lang="en-US" sz="2400" u="sng" dirty="0"/>
              <a:t>empty</a:t>
            </a:r>
            <a:r>
              <a:rPr lang="en-US" sz="2400" dirty="0"/>
              <a:t> – it needs to be </a:t>
            </a:r>
            <a:r>
              <a:rPr lang="en-US" sz="2400" b="1" dirty="0"/>
              <a:t>formed</a:t>
            </a:r>
            <a:r>
              <a:rPr lang="en-US" sz="2400" dirty="0"/>
              <a:t> and </a:t>
            </a:r>
            <a:r>
              <a:rPr lang="en-US" sz="2400" b="1" dirty="0"/>
              <a:t>filled</a:t>
            </a:r>
          </a:p>
        </p:txBody>
      </p:sp>
    </p:spTree>
    <p:extLst>
      <p:ext uri="{BB962C8B-B14F-4D97-AF65-F5344CB8AC3E}">
        <p14:creationId xmlns:p14="http://schemas.microsoft.com/office/powerpoint/2010/main" val="42233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89790C-E477-4841-B170-B6C664CC1DBE}"/>
              </a:ext>
            </a:extLst>
          </p:cNvPr>
          <p:cNvGraphicFramePr>
            <a:graphicFrameLocks noGrp="1"/>
          </p:cNvGraphicFramePr>
          <p:nvPr>
            <p:extLst>
              <p:ext uri="{D42A27DB-BD31-4B8C-83A1-F6EECF244321}">
                <p14:modId xmlns:p14="http://schemas.microsoft.com/office/powerpoint/2010/main" val="2088714378"/>
              </p:ext>
            </p:extLst>
          </p:nvPr>
        </p:nvGraphicFramePr>
        <p:xfrm>
          <a:off x="4108123" y="2351589"/>
          <a:ext cx="4036080" cy="4022724"/>
        </p:xfrm>
        <a:graphic>
          <a:graphicData uri="http://schemas.openxmlformats.org/drawingml/2006/table">
            <a:tbl>
              <a:tblPr firstRow="1" firstCol="1" bandRow="1"/>
              <a:tblGrid>
                <a:gridCol w="2115536">
                  <a:extLst>
                    <a:ext uri="{9D8B030D-6E8A-4147-A177-3AD203B41FA5}">
                      <a16:colId xmlns:a16="http://schemas.microsoft.com/office/drawing/2014/main" val="3936101906"/>
                    </a:ext>
                  </a:extLst>
                </a:gridCol>
                <a:gridCol w="1920544">
                  <a:extLst>
                    <a:ext uri="{9D8B030D-6E8A-4147-A177-3AD203B41FA5}">
                      <a16:colId xmlns:a16="http://schemas.microsoft.com/office/drawing/2014/main" val="2787586334"/>
                    </a:ext>
                  </a:extLst>
                </a:gridCol>
              </a:tblGrid>
              <a:tr h="1244747">
                <a:tc>
                  <a:txBody>
                    <a:bodyPr/>
                    <a:lstStyle/>
                    <a:p>
                      <a:pPr marL="0" marR="0" algn="l">
                        <a:lnSpc>
                          <a:spcPct val="107000"/>
                        </a:lnSpc>
                        <a:spcBef>
                          <a:spcPts val="0"/>
                        </a:spcBef>
                        <a:spcAft>
                          <a:spcPts val="0"/>
                        </a:spcAft>
                      </a:pPr>
                      <a:r>
                        <a:rPr lang="en-US" sz="1600" dirty="0">
                          <a:effectLst/>
                        </a:rPr>
                        <a:t>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tc>
                  <a:txBody>
                    <a:bodyPr/>
                    <a:lstStyle/>
                    <a:p>
                      <a:pPr marL="0" marR="0" algn="l">
                        <a:lnSpc>
                          <a:spcPct val="107000"/>
                        </a:lnSpc>
                        <a:spcBef>
                          <a:spcPts val="0"/>
                        </a:spcBef>
                        <a:spcAft>
                          <a:spcPts val="0"/>
                        </a:spcAft>
                      </a:pPr>
                      <a:r>
                        <a:rPr lang="en-US" sz="1600" dirty="0">
                          <a:effectLst/>
                        </a:rPr>
                        <a:t> 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extLst>
                  <a:ext uri="{0D108BD9-81ED-4DB2-BD59-A6C34878D82A}">
                    <a16:rowId xmlns:a16="http://schemas.microsoft.com/office/drawing/2014/main" val="298093443"/>
                  </a:ext>
                </a:extLst>
              </a:tr>
              <a:tr h="1340908">
                <a:tc>
                  <a:txBody>
                    <a:bodyPr/>
                    <a:lstStyle/>
                    <a:p>
                      <a:pPr marL="0" marR="0" algn="l">
                        <a:lnSpc>
                          <a:spcPct val="107000"/>
                        </a:lnSpc>
                        <a:spcBef>
                          <a:spcPts val="0"/>
                        </a:spcBef>
                        <a:spcAft>
                          <a:spcPts val="0"/>
                        </a:spcAft>
                      </a:pPr>
                      <a:r>
                        <a:rPr lang="en-US" sz="1600" dirty="0">
                          <a:effectLst/>
                        </a:rPr>
                        <a: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tc>
                  <a:txBody>
                    <a:bodyPr/>
                    <a:lstStyle/>
                    <a:p>
                      <a:pPr marL="0" marR="0" algn="l">
                        <a:lnSpc>
                          <a:spcPct val="107000"/>
                        </a:lnSpc>
                        <a:spcBef>
                          <a:spcPts val="0"/>
                        </a:spcBef>
                        <a:spcAft>
                          <a:spcPts val="0"/>
                        </a:spcAft>
                      </a:pPr>
                      <a:r>
                        <a:rPr lang="en-US" sz="1800" dirty="0">
                          <a:effectLst/>
                        </a:rPr>
                        <a:t>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extLst>
                  <a:ext uri="{0D108BD9-81ED-4DB2-BD59-A6C34878D82A}">
                    <a16:rowId xmlns:a16="http://schemas.microsoft.com/office/drawing/2014/main" val="667337599"/>
                  </a:ext>
                </a:extLst>
              </a:tr>
              <a:tr h="1437069">
                <a:tc>
                  <a:txBody>
                    <a:bodyPr/>
                    <a:lstStyle/>
                    <a:p>
                      <a:pPr marL="0" marR="0" algn="l">
                        <a:lnSpc>
                          <a:spcPct val="107000"/>
                        </a:lnSpc>
                        <a:spcBef>
                          <a:spcPts val="0"/>
                        </a:spcBef>
                        <a:spcAft>
                          <a:spcPts val="0"/>
                        </a:spcAft>
                      </a:pPr>
                      <a:r>
                        <a:rPr lang="en-US" sz="18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tc>
                  <a:txBody>
                    <a:bodyPr/>
                    <a:lstStyle/>
                    <a:p>
                      <a:pPr marL="0" marR="0" algn="l">
                        <a:lnSpc>
                          <a:spcPct val="107000"/>
                        </a:lnSpc>
                        <a:spcBef>
                          <a:spcPts val="0"/>
                        </a:spcBef>
                        <a:spcAft>
                          <a:spcPts val="0"/>
                        </a:spcAft>
                      </a:pPr>
                      <a:r>
                        <a:rPr lang="en-US" sz="1600" dirty="0">
                          <a:effectLst/>
                        </a:rPr>
                        <a:t>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96" marR="57696" marT="0" marB="0"/>
                </a:tc>
                <a:extLst>
                  <a:ext uri="{0D108BD9-81ED-4DB2-BD59-A6C34878D82A}">
                    <a16:rowId xmlns:a16="http://schemas.microsoft.com/office/drawing/2014/main" val="1590452081"/>
                  </a:ext>
                </a:extLst>
              </a:tr>
            </a:tbl>
          </a:graphicData>
        </a:graphic>
      </p:graphicFrame>
      <p:sp>
        <p:nvSpPr>
          <p:cNvPr id="3" name="Isosceles Triangle 2">
            <a:extLst>
              <a:ext uri="{FF2B5EF4-FFF2-40B4-BE49-F238E27FC236}">
                <a16:creationId xmlns:a16="http://schemas.microsoft.com/office/drawing/2014/main" id="{188184F5-9711-4D6C-889F-1238E388074A}"/>
              </a:ext>
            </a:extLst>
          </p:cNvPr>
          <p:cNvSpPr/>
          <p:nvPr/>
        </p:nvSpPr>
        <p:spPr>
          <a:xfrm>
            <a:off x="4108123" y="770021"/>
            <a:ext cx="4036080" cy="15815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8A61DAD-17DB-437F-88D2-B35EFBFDC000}"/>
              </a:ext>
            </a:extLst>
          </p:cNvPr>
          <p:cNvCxnSpPr>
            <a:endCxn id="3" idx="0"/>
          </p:cNvCxnSpPr>
          <p:nvPr/>
        </p:nvCxnSpPr>
        <p:spPr>
          <a:xfrm>
            <a:off x="6126163" y="0"/>
            <a:ext cx="0" cy="770021"/>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D879D37-3FA6-4528-828B-102C6CA9AAAC}"/>
              </a:ext>
            </a:extLst>
          </p:cNvPr>
          <p:cNvCxnSpPr>
            <a:cxnSpLocks/>
          </p:cNvCxnSpPr>
          <p:nvPr/>
        </p:nvCxnSpPr>
        <p:spPr>
          <a:xfrm>
            <a:off x="5715000" y="385010"/>
            <a:ext cx="770021"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A22CE78-E7A1-45DD-8C4C-0D2368A1F0D7}"/>
              </a:ext>
            </a:extLst>
          </p:cNvPr>
          <p:cNvSpPr txBox="1"/>
          <p:nvPr/>
        </p:nvSpPr>
        <p:spPr>
          <a:xfrm>
            <a:off x="4235116" y="6424864"/>
            <a:ext cx="1891047" cy="369332"/>
          </a:xfrm>
          <a:prstGeom prst="rect">
            <a:avLst/>
          </a:prstGeom>
          <a:noFill/>
        </p:spPr>
        <p:txBody>
          <a:bodyPr wrap="square" rtlCol="0">
            <a:spAutoFit/>
          </a:bodyPr>
          <a:lstStyle/>
          <a:p>
            <a:r>
              <a:rPr lang="en-US" dirty="0"/>
              <a:t>Formless (</a:t>
            </a:r>
            <a:r>
              <a:rPr lang="en-US" dirty="0" err="1"/>
              <a:t>Tohu</a:t>
            </a:r>
            <a:r>
              <a:rPr lang="en-US" dirty="0"/>
              <a:t>)</a:t>
            </a:r>
          </a:p>
        </p:txBody>
      </p:sp>
      <p:sp>
        <p:nvSpPr>
          <p:cNvPr id="10" name="TextBox 9">
            <a:extLst>
              <a:ext uri="{FF2B5EF4-FFF2-40B4-BE49-F238E27FC236}">
                <a16:creationId xmlns:a16="http://schemas.microsoft.com/office/drawing/2014/main" id="{DD00CF8C-56F8-4285-A0C3-879031BC3C15}"/>
              </a:ext>
            </a:extLst>
          </p:cNvPr>
          <p:cNvSpPr txBox="1"/>
          <p:nvPr/>
        </p:nvSpPr>
        <p:spPr>
          <a:xfrm>
            <a:off x="6400800" y="6424864"/>
            <a:ext cx="1743403" cy="369332"/>
          </a:xfrm>
          <a:prstGeom prst="rect">
            <a:avLst/>
          </a:prstGeom>
          <a:noFill/>
        </p:spPr>
        <p:txBody>
          <a:bodyPr wrap="square" rtlCol="0">
            <a:spAutoFit/>
          </a:bodyPr>
          <a:lstStyle/>
          <a:p>
            <a:r>
              <a:rPr lang="en-US" dirty="0"/>
              <a:t>Void  (</a:t>
            </a:r>
            <a:r>
              <a:rPr lang="en-US" dirty="0" err="1"/>
              <a:t>Wabohu</a:t>
            </a:r>
            <a:r>
              <a:rPr lang="en-US" dirty="0"/>
              <a:t>)</a:t>
            </a:r>
          </a:p>
        </p:txBody>
      </p:sp>
    </p:spTree>
    <p:extLst>
      <p:ext uri="{BB962C8B-B14F-4D97-AF65-F5344CB8AC3E}">
        <p14:creationId xmlns:p14="http://schemas.microsoft.com/office/powerpoint/2010/main" val="425247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78">
            <a:extLst>
              <a:ext uri="{FF2B5EF4-FFF2-40B4-BE49-F238E27FC236}">
                <a16:creationId xmlns:a16="http://schemas.microsoft.com/office/drawing/2014/main" id="{F9567813-D7CB-4815-8D6F-28E3C9D5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80">
            <a:extLst>
              <a:ext uri="{FF2B5EF4-FFF2-40B4-BE49-F238E27FC236}">
                <a16:creationId xmlns:a16="http://schemas.microsoft.com/office/drawing/2014/main" id="{FA45F7C9-4421-4A23-B34E-99DE33301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7D7E8B-088B-4752-8236-160E456A70B9}"/>
              </a:ext>
            </a:extLst>
          </p:cNvPr>
          <p:cNvSpPr>
            <a:spLocks noGrp="1"/>
          </p:cNvSpPr>
          <p:nvPr>
            <p:ph type="title"/>
          </p:nvPr>
        </p:nvSpPr>
        <p:spPr>
          <a:xfrm>
            <a:off x="784986" y="537872"/>
            <a:ext cx="5977937" cy="1160560"/>
          </a:xfrm>
        </p:spPr>
        <p:txBody>
          <a:bodyPr>
            <a:normAutofit/>
          </a:bodyPr>
          <a:lstStyle/>
          <a:p>
            <a:pPr algn="ctr"/>
            <a:r>
              <a:rPr lang="en-US" sz="5400" u="sng" dirty="0">
                <a:solidFill>
                  <a:srgbClr val="FFFFFF"/>
                </a:solidFill>
                <a:effectLst>
                  <a:outerShdw blurRad="38100" dist="38100" dir="2700000" algn="tl">
                    <a:srgbClr val="000000">
                      <a:alpha val="43137"/>
                    </a:srgbClr>
                  </a:outerShdw>
                </a:effectLst>
              </a:rPr>
              <a:t>Covenant Essentials:</a:t>
            </a:r>
          </a:p>
        </p:txBody>
      </p:sp>
      <p:sp>
        <p:nvSpPr>
          <p:cNvPr id="3" name="Content Placeholder 2">
            <a:extLst>
              <a:ext uri="{FF2B5EF4-FFF2-40B4-BE49-F238E27FC236}">
                <a16:creationId xmlns:a16="http://schemas.microsoft.com/office/drawing/2014/main" id="{21D175C3-D42C-4734-9883-7E4708018209}"/>
              </a:ext>
            </a:extLst>
          </p:cNvPr>
          <p:cNvSpPr>
            <a:spLocks noGrp="1"/>
          </p:cNvSpPr>
          <p:nvPr>
            <p:ph idx="1"/>
          </p:nvPr>
        </p:nvSpPr>
        <p:spPr>
          <a:xfrm>
            <a:off x="240632" y="2236304"/>
            <a:ext cx="7241713" cy="3652667"/>
          </a:xfrm>
        </p:spPr>
        <p:txBody>
          <a:bodyPr>
            <a:normAutofit/>
          </a:bodyPr>
          <a:lstStyle/>
          <a:p>
            <a:r>
              <a:rPr lang="en-US" sz="5400" dirty="0">
                <a:solidFill>
                  <a:srgbClr val="FFFFFF"/>
                </a:solidFill>
              </a:rPr>
              <a:t>1. People (to make a covenant with)</a:t>
            </a:r>
          </a:p>
          <a:p>
            <a:r>
              <a:rPr lang="en-US" sz="5400" dirty="0">
                <a:solidFill>
                  <a:srgbClr val="FFFFFF"/>
                </a:solidFill>
              </a:rPr>
              <a:t>2. A mediator</a:t>
            </a:r>
          </a:p>
          <a:p>
            <a:r>
              <a:rPr lang="en-US" sz="5400" dirty="0">
                <a:solidFill>
                  <a:srgbClr val="FFFFFF"/>
                </a:solidFill>
              </a:rPr>
              <a:t>3. A mountaintop</a:t>
            </a:r>
          </a:p>
        </p:txBody>
      </p:sp>
      <p:pic>
        <p:nvPicPr>
          <p:cNvPr id="2054" name="Picture 6" descr="Related image">
            <a:extLst>
              <a:ext uri="{FF2B5EF4-FFF2-40B4-BE49-F238E27FC236}">
                <a16:creationId xmlns:a16="http://schemas.microsoft.com/office/drawing/2014/main" id="{25245156-F0EF-4CAA-AE9B-0D3A1B65D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4283"/>
          <a:stretch/>
        </p:blipFill>
        <p:spPr bwMode="auto">
          <a:xfrm>
            <a:off x="7579898" y="2374616"/>
            <a:ext cx="4578557" cy="228599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82">
            <a:extLst>
              <a:ext uri="{FF2B5EF4-FFF2-40B4-BE49-F238E27FC236}">
                <a16:creationId xmlns:a16="http://schemas.microsoft.com/office/drawing/2014/main" id="{8663BE7B-183A-4877-ABFF-D6E34952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Image result for rings marriage bond">
            <a:extLst>
              <a:ext uri="{FF2B5EF4-FFF2-40B4-BE49-F238E27FC236}">
                <a16:creationId xmlns:a16="http://schemas.microsoft.com/office/drawing/2014/main" id="{AD8071AB-19FC-4FC4-81B4-491E07D948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8" r="-2" b="7309"/>
          <a:stretch/>
        </p:blipFill>
        <p:spPr bwMode="auto">
          <a:xfrm>
            <a:off x="7623631" y="-18888"/>
            <a:ext cx="45800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ountaintop">
            <a:extLst>
              <a:ext uri="{FF2B5EF4-FFF2-40B4-BE49-F238E27FC236}">
                <a16:creationId xmlns:a16="http://schemas.microsoft.com/office/drawing/2014/main" id="{333E582E-F29C-46ED-8E1A-D7405A993B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53" r="-2" b="-2"/>
          <a:stretch/>
        </p:blipFill>
        <p:spPr bwMode="auto">
          <a:xfrm>
            <a:off x="7611902" y="4555933"/>
            <a:ext cx="4580098" cy="228600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84">
            <a:extLst>
              <a:ext uri="{FF2B5EF4-FFF2-40B4-BE49-F238E27FC236}">
                <a16:creationId xmlns:a16="http://schemas.microsoft.com/office/drawing/2014/main" id="{92AE8945-E314-4E55-8834-47A77D9CE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AA6BA4F-F7B6-4A5C-93D4-4AB4E476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7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9643-83BC-4313-AC80-55AE2DC6EF4B}"/>
              </a:ext>
            </a:extLst>
          </p:cNvPr>
          <p:cNvSpPr>
            <a:spLocks noGrp="1"/>
          </p:cNvSpPr>
          <p:nvPr>
            <p:ph type="title"/>
          </p:nvPr>
        </p:nvSpPr>
        <p:spPr/>
        <p:txBody>
          <a:bodyPr/>
          <a:lstStyle/>
          <a:p>
            <a:r>
              <a:rPr lang="en-US" dirty="0"/>
              <a:t>Day 1: Light (Day) &amp; Darkness (Night)</a:t>
            </a:r>
          </a:p>
        </p:txBody>
      </p:sp>
      <p:sp>
        <p:nvSpPr>
          <p:cNvPr id="3" name="Content Placeholder 2">
            <a:extLst>
              <a:ext uri="{FF2B5EF4-FFF2-40B4-BE49-F238E27FC236}">
                <a16:creationId xmlns:a16="http://schemas.microsoft.com/office/drawing/2014/main" id="{52C081B4-3D06-4598-B6D4-808D3C2EFB4E}"/>
              </a:ext>
            </a:extLst>
          </p:cNvPr>
          <p:cNvSpPr>
            <a:spLocks noGrp="1"/>
          </p:cNvSpPr>
          <p:nvPr>
            <p:ph idx="1"/>
          </p:nvPr>
        </p:nvSpPr>
        <p:spPr/>
        <p:txBody>
          <a:bodyPr>
            <a:normAutofit/>
          </a:bodyPr>
          <a:lstStyle/>
          <a:p>
            <a:pPr>
              <a:buFont typeface="Wingdings" panose="05000000000000000000" pitchFamily="2" charset="2"/>
              <a:buChar char="v"/>
            </a:pPr>
            <a:r>
              <a:rPr lang="en-US" sz="3200" dirty="0"/>
              <a:t>God begins to </a:t>
            </a:r>
            <a:r>
              <a:rPr lang="en-US" sz="3200" b="1" dirty="0"/>
              <a:t>form </a:t>
            </a:r>
            <a:r>
              <a:rPr lang="en-US" sz="3200" dirty="0"/>
              <a:t>and </a:t>
            </a:r>
            <a:r>
              <a:rPr lang="en-US" sz="3200" b="1" dirty="0"/>
              <a:t>shape </a:t>
            </a:r>
            <a:r>
              <a:rPr lang="en-US" sz="3200" dirty="0"/>
              <a:t>creation</a:t>
            </a:r>
          </a:p>
          <a:p>
            <a:pPr>
              <a:buFont typeface="Wingdings" panose="05000000000000000000" pitchFamily="2" charset="2"/>
              <a:buChar char="v"/>
            </a:pPr>
            <a:endParaRPr lang="en-US" sz="3200" dirty="0"/>
          </a:p>
        </p:txBody>
      </p:sp>
      <p:sp>
        <p:nvSpPr>
          <p:cNvPr id="11" name="TextBox 10">
            <a:extLst>
              <a:ext uri="{FF2B5EF4-FFF2-40B4-BE49-F238E27FC236}">
                <a16:creationId xmlns:a16="http://schemas.microsoft.com/office/drawing/2014/main" id="{7962F7CC-81D3-4AED-8739-E249BEFF0A9E}"/>
              </a:ext>
            </a:extLst>
          </p:cNvPr>
          <p:cNvSpPr txBox="1"/>
          <p:nvPr/>
        </p:nvSpPr>
        <p:spPr>
          <a:xfrm>
            <a:off x="1097280" y="3609474"/>
            <a:ext cx="1359568" cy="707886"/>
          </a:xfrm>
          <a:prstGeom prst="rect">
            <a:avLst/>
          </a:prstGeom>
          <a:noFill/>
        </p:spPr>
        <p:txBody>
          <a:bodyPr wrap="square" rtlCol="0">
            <a:spAutoFit/>
          </a:bodyPr>
          <a:lstStyle/>
          <a:p>
            <a:r>
              <a:rPr lang="en-US" sz="4000" b="1" dirty="0"/>
              <a:t>TIME</a:t>
            </a:r>
          </a:p>
        </p:txBody>
      </p:sp>
      <p:sp>
        <p:nvSpPr>
          <p:cNvPr id="12" name="TextBox 11">
            <a:extLst>
              <a:ext uri="{FF2B5EF4-FFF2-40B4-BE49-F238E27FC236}">
                <a16:creationId xmlns:a16="http://schemas.microsoft.com/office/drawing/2014/main" id="{B40580C8-9D19-494C-8F10-CDE60F37BA69}"/>
              </a:ext>
            </a:extLst>
          </p:cNvPr>
          <p:cNvSpPr txBox="1"/>
          <p:nvPr/>
        </p:nvSpPr>
        <p:spPr>
          <a:xfrm>
            <a:off x="3457073" y="2516867"/>
            <a:ext cx="7082590" cy="31700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a:t>Genesis 1:3-5</a:t>
            </a:r>
          </a:p>
          <a:p>
            <a:r>
              <a:rPr lang="en-US" sz="2800" dirty="0"/>
              <a:t>Then God said: Let there be light, and there was light. God saw that the light was good. God then separated the light from the darkness. God called the light “day,” and the darkness he called “night.” Evening came, and morning followed—the first day.</a:t>
            </a:r>
          </a:p>
        </p:txBody>
      </p:sp>
    </p:spTree>
    <p:extLst>
      <p:ext uri="{BB962C8B-B14F-4D97-AF65-F5344CB8AC3E}">
        <p14:creationId xmlns:p14="http://schemas.microsoft.com/office/powerpoint/2010/main" val="373013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2595-28C0-4903-97C0-632A0C842A06}"/>
              </a:ext>
            </a:extLst>
          </p:cNvPr>
          <p:cNvSpPr>
            <a:spLocks noGrp="1"/>
          </p:cNvSpPr>
          <p:nvPr>
            <p:ph type="title"/>
          </p:nvPr>
        </p:nvSpPr>
        <p:spPr/>
        <p:txBody>
          <a:bodyPr/>
          <a:lstStyle/>
          <a:p>
            <a:r>
              <a:rPr lang="en-US" dirty="0"/>
              <a:t>Day 2: Space, Skies, Seas</a:t>
            </a:r>
          </a:p>
        </p:txBody>
      </p:sp>
      <p:sp>
        <p:nvSpPr>
          <p:cNvPr id="9" name="TextBox 8">
            <a:extLst>
              <a:ext uri="{FF2B5EF4-FFF2-40B4-BE49-F238E27FC236}">
                <a16:creationId xmlns:a16="http://schemas.microsoft.com/office/drawing/2014/main" id="{C27C6F83-2A7A-49ED-8D58-794C316E61F0}"/>
              </a:ext>
            </a:extLst>
          </p:cNvPr>
          <p:cNvSpPr txBox="1"/>
          <p:nvPr/>
        </p:nvSpPr>
        <p:spPr>
          <a:xfrm>
            <a:off x="1407694" y="3241360"/>
            <a:ext cx="1756611" cy="769441"/>
          </a:xfrm>
          <a:prstGeom prst="rect">
            <a:avLst/>
          </a:prstGeom>
          <a:noFill/>
        </p:spPr>
        <p:txBody>
          <a:bodyPr wrap="square" rtlCol="0">
            <a:spAutoFit/>
          </a:bodyPr>
          <a:lstStyle/>
          <a:p>
            <a:r>
              <a:rPr lang="en-US" sz="4400" b="1" dirty="0"/>
              <a:t>Space</a:t>
            </a:r>
          </a:p>
        </p:txBody>
      </p:sp>
      <p:sp>
        <p:nvSpPr>
          <p:cNvPr id="10" name="TextBox 9">
            <a:extLst>
              <a:ext uri="{FF2B5EF4-FFF2-40B4-BE49-F238E27FC236}">
                <a16:creationId xmlns:a16="http://schemas.microsoft.com/office/drawing/2014/main" id="{237381A1-2256-49E8-B7ED-27EDDC25F3F5}"/>
              </a:ext>
            </a:extLst>
          </p:cNvPr>
          <p:cNvSpPr txBox="1"/>
          <p:nvPr/>
        </p:nvSpPr>
        <p:spPr>
          <a:xfrm>
            <a:off x="3428999" y="2090172"/>
            <a:ext cx="7355307"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dirty="0">
                <a:solidFill>
                  <a:schemeClr val="bg1"/>
                </a:solidFill>
              </a:rPr>
              <a:t>Genesis 1:6-8</a:t>
            </a:r>
          </a:p>
          <a:p>
            <a:r>
              <a:rPr lang="en-US" sz="2800" dirty="0">
                <a:solidFill>
                  <a:schemeClr val="bg1"/>
                </a:solidFill>
              </a:rPr>
              <a:t>Then God said: Let there be a dome in the middle of the waters, to separate one body of water from the other.</a:t>
            </a:r>
            <a:r>
              <a:rPr lang="en-US" sz="2800" b="1" dirty="0">
                <a:solidFill>
                  <a:schemeClr val="bg1"/>
                </a:solidFill>
              </a:rPr>
              <a:t> </a:t>
            </a:r>
            <a:r>
              <a:rPr lang="en-US" sz="2800" dirty="0">
                <a:solidFill>
                  <a:schemeClr val="bg1"/>
                </a:solidFill>
              </a:rPr>
              <a:t>God made the dome,</a:t>
            </a:r>
            <a:r>
              <a:rPr lang="en-US" sz="2800" b="1" baseline="30000" dirty="0">
                <a:solidFill>
                  <a:schemeClr val="bg1"/>
                </a:solidFill>
              </a:rPr>
              <a:t> </a:t>
            </a:r>
            <a:r>
              <a:rPr lang="en-US" sz="2800" dirty="0">
                <a:solidFill>
                  <a:schemeClr val="bg1"/>
                </a:solidFill>
              </a:rPr>
              <a:t>and it separated the water below the dome from the water above the dome. And so it happened.</a:t>
            </a:r>
            <a:r>
              <a:rPr lang="en-US" sz="2800" b="1" baseline="30000" dirty="0">
                <a:solidFill>
                  <a:schemeClr val="bg1"/>
                </a:solidFill>
              </a:rPr>
              <a:t> </a:t>
            </a:r>
            <a:r>
              <a:rPr lang="en-US" sz="2800" dirty="0">
                <a:solidFill>
                  <a:schemeClr val="bg1"/>
                </a:solidFill>
              </a:rPr>
              <a:t>God called the dome “sky.” Evening came, and morning followed—the second day.</a:t>
            </a:r>
          </a:p>
        </p:txBody>
      </p:sp>
    </p:spTree>
    <p:extLst>
      <p:ext uri="{BB962C8B-B14F-4D97-AF65-F5344CB8AC3E}">
        <p14:creationId xmlns:p14="http://schemas.microsoft.com/office/powerpoint/2010/main" val="268334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712F-F54E-4B62-A6F6-50A5845EAC19}"/>
              </a:ext>
            </a:extLst>
          </p:cNvPr>
          <p:cNvSpPr>
            <a:spLocks noGrp="1"/>
          </p:cNvSpPr>
          <p:nvPr>
            <p:ph type="title"/>
          </p:nvPr>
        </p:nvSpPr>
        <p:spPr/>
        <p:txBody>
          <a:bodyPr/>
          <a:lstStyle/>
          <a:p>
            <a:r>
              <a:rPr lang="en-US" dirty="0"/>
              <a:t>Day 3: Dry Land &amp; Vegetation</a:t>
            </a:r>
          </a:p>
        </p:txBody>
      </p:sp>
      <p:sp>
        <p:nvSpPr>
          <p:cNvPr id="7" name="TextBox 6">
            <a:extLst>
              <a:ext uri="{FF2B5EF4-FFF2-40B4-BE49-F238E27FC236}">
                <a16:creationId xmlns:a16="http://schemas.microsoft.com/office/drawing/2014/main" id="{595E4B17-5A52-45C2-BD68-7D7713AF233A}"/>
              </a:ext>
            </a:extLst>
          </p:cNvPr>
          <p:cNvSpPr txBox="1"/>
          <p:nvPr/>
        </p:nvSpPr>
        <p:spPr>
          <a:xfrm>
            <a:off x="423511" y="3356811"/>
            <a:ext cx="1922647" cy="707886"/>
          </a:xfrm>
          <a:prstGeom prst="rect">
            <a:avLst/>
          </a:prstGeom>
          <a:noFill/>
        </p:spPr>
        <p:txBody>
          <a:bodyPr wrap="square" rtlCol="0">
            <a:spAutoFit/>
          </a:bodyPr>
          <a:lstStyle/>
          <a:p>
            <a:r>
              <a:rPr lang="en-US" sz="4000" b="1" dirty="0"/>
              <a:t>Habitat</a:t>
            </a:r>
            <a:endParaRPr lang="en-US" b="1" dirty="0"/>
          </a:p>
        </p:txBody>
      </p:sp>
      <p:sp>
        <p:nvSpPr>
          <p:cNvPr id="8" name="TextBox 7">
            <a:extLst>
              <a:ext uri="{FF2B5EF4-FFF2-40B4-BE49-F238E27FC236}">
                <a16:creationId xmlns:a16="http://schemas.microsoft.com/office/drawing/2014/main" id="{A4305898-A5CE-4256-BCC9-2299D006DD9A}"/>
              </a:ext>
            </a:extLst>
          </p:cNvPr>
          <p:cNvSpPr txBox="1"/>
          <p:nvPr/>
        </p:nvSpPr>
        <p:spPr>
          <a:xfrm>
            <a:off x="3188368" y="2171871"/>
            <a:ext cx="7967312" cy="310854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b="1" dirty="0"/>
              <a:t>Genesis 1:9-13</a:t>
            </a:r>
          </a:p>
          <a:p>
            <a:r>
              <a:rPr lang="en-US" sz="2400" dirty="0"/>
              <a:t>Then God said: Let the earth bring forth vegetation: every kind of plant that bears seed and every kind of fruit tree on earth that bears fruit with its seed in it. And so it happened:</a:t>
            </a:r>
            <a:r>
              <a:rPr lang="en-US" sz="2400" b="1" dirty="0"/>
              <a:t> </a:t>
            </a:r>
            <a:r>
              <a:rPr lang="en-US" sz="2400" dirty="0"/>
              <a:t>the earth brought forth vegetation: every kind of plant that bears seed and every kind of fruit tree that bears fruit with its seed in it. God saw that it was good.</a:t>
            </a:r>
            <a:r>
              <a:rPr lang="en-US" sz="2400" b="1" dirty="0"/>
              <a:t> </a:t>
            </a:r>
            <a:r>
              <a:rPr lang="en-US" sz="2400" dirty="0"/>
              <a:t>Evening came, and morning followed—the third day.</a:t>
            </a:r>
          </a:p>
        </p:txBody>
      </p:sp>
    </p:spTree>
    <p:extLst>
      <p:ext uri="{BB962C8B-B14F-4D97-AF65-F5344CB8AC3E}">
        <p14:creationId xmlns:p14="http://schemas.microsoft.com/office/powerpoint/2010/main" val="95876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8AC9-9992-41E3-A4E8-E24559706ADA}"/>
              </a:ext>
            </a:extLst>
          </p:cNvPr>
          <p:cNvSpPr>
            <a:spLocks noGrp="1"/>
          </p:cNvSpPr>
          <p:nvPr>
            <p:ph type="title"/>
          </p:nvPr>
        </p:nvSpPr>
        <p:spPr/>
        <p:txBody>
          <a:bodyPr/>
          <a:lstStyle/>
          <a:p>
            <a:r>
              <a:rPr lang="en-US" dirty="0"/>
              <a:t>Day 4: sun, moon, and stars</a:t>
            </a:r>
          </a:p>
        </p:txBody>
      </p:sp>
      <p:sp>
        <p:nvSpPr>
          <p:cNvPr id="13" name="TextBox 12">
            <a:extLst>
              <a:ext uri="{FF2B5EF4-FFF2-40B4-BE49-F238E27FC236}">
                <a16:creationId xmlns:a16="http://schemas.microsoft.com/office/drawing/2014/main" id="{E2768F38-0A66-445C-8562-9E918E50809A}"/>
              </a:ext>
            </a:extLst>
          </p:cNvPr>
          <p:cNvSpPr txBox="1"/>
          <p:nvPr/>
        </p:nvSpPr>
        <p:spPr>
          <a:xfrm>
            <a:off x="1097280" y="2589879"/>
            <a:ext cx="8241755" cy="2739211"/>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Genesis 1:14-19</a:t>
            </a:r>
          </a:p>
          <a:p>
            <a:pPr algn="ctr"/>
            <a:r>
              <a:rPr lang="en-US" sz="2800" dirty="0"/>
              <a:t>Let them mark the </a:t>
            </a:r>
            <a:r>
              <a:rPr lang="en-US" sz="2800" i="1" dirty="0"/>
              <a:t>seasons</a:t>
            </a:r>
            <a:r>
              <a:rPr lang="en-US" sz="2800" dirty="0"/>
              <a:t>, the days and the years,</a:t>
            </a:r>
            <a:r>
              <a:rPr lang="en-US" sz="2800" b="1" baseline="30000" dirty="0"/>
              <a:t> </a:t>
            </a:r>
            <a:r>
              <a:rPr lang="en-US" sz="2800" dirty="0"/>
              <a:t>and serve as lights in the dome of the sky, to illuminate the earth. </a:t>
            </a:r>
          </a:p>
          <a:p>
            <a:pPr algn="ctr"/>
            <a:endParaRPr lang="en-US" sz="2800" b="1" dirty="0"/>
          </a:p>
          <a:p>
            <a:pPr algn="ctr"/>
            <a:r>
              <a:rPr lang="en-US" sz="2800" b="1" dirty="0" err="1"/>
              <a:t>Mo’ed</a:t>
            </a:r>
            <a:r>
              <a:rPr lang="en-US" sz="2800" b="1" dirty="0"/>
              <a:t> (Hebrew) = liturgical seasons</a:t>
            </a:r>
          </a:p>
        </p:txBody>
      </p:sp>
      <p:sp>
        <p:nvSpPr>
          <p:cNvPr id="14" name="TextBox 13">
            <a:extLst>
              <a:ext uri="{FF2B5EF4-FFF2-40B4-BE49-F238E27FC236}">
                <a16:creationId xmlns:a16="http://schemas.microsoft.com/office/drawing/2014/main" id="{2D60D2F2-4581-4A91-938B-CA44392D9AF8}"/>
              </a:ext>
            </a:extLst>
          </p:cNvPr>
          <p:cNvSpPr txBox="1"/>
          <p:nvPr/>
        </p:nvSpPr>
        <p:spPr>
          <a:xfrm>
            <a:off x="9389909" y="2721859"/>
            <a:ext cx="258802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a:t>Time is now inhabited</a:t>
            </a:r>
          </a:p>
        </p:txBody>
      </p:sp>
    </p:spTree>
    <p:extLst>
      <p:ext uri="{BB962C8B-B14F-4D97-AF65-F5344CB8AC3E}">
        <p14:creationId xmlns:p14="http://schemas.microsoft.com/office/powerpoint/2010/main" val="105136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2094-6FFF-4960-9952-646BC38C4CAF}"/>
              </a:ext>
            </a:extLst>
          </p:cNvPr>
          <p:cNvSpPr>
            <a:spLocks noGrp="1"/>
          </p:cNvSpPr>
          <p:nvPr>
            <p:ph type="title"/>
          </p:nvPr>
        </p:nvSpPr>
        <p:spPr>
          <a:xfrm>
            <a:off x="1097280" y="286603"/>
            <a:ext cx="10058400" cy="1450757"/>
          </a:xfrm>
        </p:spPr>
        <p:txBody>
          <a:bodyPr/>
          <a:lstStyle/>
          <a:p>
            <a:r>
              <a:rPr lang="en-US" dirty="0"/>
              <a:t>Day 5: birds &amp; fish</a:t>
            </a:r>
          </a:p>
        </p:txBody>
      </p:sp>
      <p:sp>
        <p:nvSpPr>
          <p:cNvPr id="7" name="TextBox 6">
            <a:extLst>
              <a:ext uri="{FF2B5EF4-FFF2-40B4-BE49-F238E27FC236}">
                <a16:creationId xmlns:a16="http://schemas.microsoft.com/office/drawing/2014/main" id="{0A92A0D3-F6AB-4426-B88B-A9BBA013A6E6}"/>
              </a:ext>
            </a:extLst>
          </p:cNvPr>
          <p:cNvSpPr txBox="1"/>
          <p:nvPr/>
        </p:nvSpPr>
        <p:spPr>
          <a:xfrm>
            <a:off x="1215189" y="2069432"/>
            <a:ext cx="7230979" cy="3477875"/>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a:t>Genesis 1:20-22 </a:t>
            </a:r>
          </a:p>
          <a:p>
            <a:pPr algn="ctr"/>
            <a:r>
              <a:rPr lang="en-US" sz="2400" dirty="0"/>
              <a:t>Let the water teem with an abundance of living creatures, and on the earth let birds fly beneath the dome of the sky.</a:t>
            </a:r>
            <a:r>
              <a:rPr lang="en-US" sz="2400" b="1" dirty="0"/>
              <a:t> </a:t>
            </a:r>
            <a:r>
              <a:rPr lang="en-US" sz="2400" dirty="0"/>
              <a:t>God created the great sea monsters and all kinds of crawling living creatures with which the water teems, and all kinds of winged birds. God saw that it was good,</a:t>
            </a:r>
            <a:r>
              <a:rPr lang="en-US" sz="2400" b="1" dirty="0"/>
              <a:t> </a:t>
            </a:r>
            <a:r>
              <a:rPr lang="en-US" sz="2400" dirty="0"/>
              <a:t>and God blessed them, saying: Be fertile, multiply, and fill the water of the seas; and let the birds multiply on the earth</a:t>
            </a:r>
          </a:p>
        </p:txBody>
      </p:sp>
      <p:sp>
        <p:nvSpPr>
          <p:cNvPr id="8" name="TextBox 7">
            <a:extLst>
              <a:ext uri="{FF2B5EF4-FFF2-40B4-BE49-F238E27FC236}">
                <a16:creationId xmlns:a16="http://schemas.microsoft.com/office/drawing/2014/main" id="{324FD5CB-BCCE-4B64-8FFD-6618A72A0C3A}"/>
              </a:ext>
            </a:extLst>
          </p:cNvPr>
          <p:cNvSpPr txBox="1"/>
          <p:nvPr/>
        </p:nvSpPr>
        <p:spPr>
          <a:xfrm>
            <a:off x="9071811" y="2370221"/>
            <a:ext cx="238225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a:t>The spaces are filled</a:t>
            </a:r>
          </a:p>
        </p:txBody>
      </p:sp>
    </p:spTree>
    <p:extLst>
      <p:ext uri="{BB962C8B-B14F-4D97-AF65-F5344CB8AC3E}">
        <p14:creationId xmlns:p14="http://schemas.microsoft.com/office/powerpoint/2010/main" val="424308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DCFB-2FB5-4EFF-A523-C41C6A9A7DB1}"/>
              </a:ext>
            </a:extLst>
          </p:cNvPr>
          <p:cNvSpPr>
            <a:spLocks noGrp="1"/>
          </p:cNvSpPr>
          <p:nvPr>
            <p:ph type="title"/>
          </p:nvPr>
        </p:nvSpPr>
        <p:spPr/>
        <p:txBody>
          <a:bodyPr/>
          <a:lstStyle/>
          <a:p>
            <a:r>
              <a:rPr lang="en-US" dirty="0"/>
              <a:t>Day 6: animals &amp; man (Adam)</a:t>
            </a:r>
          </a:p>
        </p:txBody>
      </p:sp>
      <p:sp>
        <p:nvSpPr>
          <p:cNvPr id="8" name="TextBox 7">
            <a:extLst>
              <a:ext uri="{FF2B5EF4-FFF2-40B4-BE49-F238E27FC236}">
                <a16:creationId xmlns:a16="http://schemas.microsoft.com/office/drawing/2014/main" id="{D1873D5D-C2E6-4524-A234-86AF37364337}"/>
              </a:ext>
            </a:extLst>
          </p:cNvPr>
          <p:cNvSpPr txBox="1"/>
          <p:nvPr/>
        </p:nvSpPr>
        <p:spPr>
          <a:xfrm>
            <a:off x="276727" y="2472898"/>
            <a:ext cx="7916779" cy="273921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a:t>Genesis 1:24-31</a:t>
            </a:r>
          </a:p>
          <a:p>
            <a:pPr algn="ctr"/>
            <a:r>
              <a:rPr lang="en-US" sz="2800" dirty="0"/>
              <a:t>God made every kind of wild animal, every kind of tame animal, and every kind of thing that crawls on the ground. God saw that it was good.</a:t>
            </a:r>
            <a:r>
              <a:rPr lang="en-US" sz="2800" b="1" dirty="0"/>
              <a:t> </a:t>
            </a:r>
            <a:r>
              <a:rPr lang="en-US" sz="2800" dirty="0"/>
              <a:t>Then God said: Let us make human beings in our image, after our likeness. </a:t>
            </a:r>
          </a:p>
        </p:txBody>
      </p:sp>
      <p:sp>
        <p:nvSpPr>
          <p:cNvPr id="9" name="TextBox 8">
            <a:extLst>
              <a:ext uri="{FF2B5EF4-FFF2-40B4-BE49-F238E27FC236}">
                <a16:creationId xmlns:a16="http://schemas.microsoft.com/office/drawing/2014/main" id="{656C402C-FECB-4C87-888B-6BAD45192969}"/>
              </a:ext>
            </a:extLst>
          </p:cNvPr>
          <p:cNvSpPr txBox="1"/>
          <p:nvPr/>
        </p:nvSpPr>
        <p:spPr>
          <a:xfrm>
            <a:off x="8422105" y="2826841"/>
            <a:ext cx="289961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solidFill>
                  <a:schemeClr val="bg1"/>
                </a:solidFill>
              </a:rPr>
              <a:t>The Habitat is filled</a:t>
            </a:r>
          </a:p>
        </p:txBody>
      </p:sp>
    </p:spTree>
    <p:extLst>
      <p:ext uri="{BB962C8B-B14F-4D97-AF65-F5344CB8AC3E}">
        <p14:creationId xmlns:p14="http://schemas.microsoft.com/office/powerpoint/2010/main" val="42936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40B6-46E7-4C6C-A1DB-5BF27BAA1D20}"/>
              </a:ext>
            </a:extLst>
          </p:cNvPr>
          <p:cNvSpPr>
            <a:spLocks noGrp="1"/>
          </p:cNvSpPr>
          <p:nvPr>
            <p:ph type="title"/>
          </p:nvPr>
        </p:nvSpPr>
        <p:spPr/>
        <p:txBody>
          <a:bodyPr/>
          <a:lstStyle/>
          <a:p>
            <a:r>
              <a:rPr lang="en-US" dirty="0"/>
              <a:t>Day 7: The Sabbath Rest &amp; Worship</a:t>
            </a:r>
          </a:p>
        </p:txBody>
      </p:sp>
      <p:sp>
        <p:nvSpPr>
          <p:cNvPr id="4" name="Isosceles Triangle 3">
            <a:extLst>
              <a:ext uri="{FF2B5EF4-FFF2-40B4-BE49-F238E27FC236}">
                <a16:creationId xmlns:a16="http://schemas.microsoft.com/office/drawing/2014/main" id="{506DAD38-16F7-45E1-841A-E5AAC8F1F1A1}"/>
              </a:ext>
            </a:extLst>
          </p:cNvPr>
          <p:cNvSpPr/>
          <p:nvPr/>
        </p:nvSpPr>
        <p:spPr>
          <a:xfrm>
            <a:off x="2792529" y="2995863"/>
            <a:ext cx="5739063" cy="308008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83C254-3829-4746-8A95-26C7D89A3F1E}"/>
              </a:ext>
            </a:extLst>
          </p:cNvPr>
          <p:cNvCxnSpPr>
            <a:endCxn id="4" idx="0"/>
          </p:cNvCxnSpPr>
          <p:nvPr/>
        </p:nvCxnSpPr>
        <p:spPr>
          <a:xfrm>
            <a:off x="5630779" y="2129589"/>
            <a:ext cx="31282" cy="86627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B943D85-1D60-4C59-9CF2-287BFD2EDBA9}"/>
              </a:ext>
            </a:extLst>
          </p:cNvPr>
          <p:cNvCxnSpPr>
            <a:cxnSpLocks/>
          </p:cNvCxnSpPr>
          <p:nvPr/>
        </p:nvCxnSpPr>
        <p:spPr>
          <a:xfrm>
            <a:off x="5209674" y="2526632"/>
            <a:ext cx="88632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398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6571BBE9-F638-47AB-B84A-D356C70A5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461" y="0"/>
            <a:ext cx="6808394" cy="7636219"/>
          </a:xfrm>
          <a:prstGeom prst="rect">
            <a:avLst/>
          </a:prstGeom>
        </p:spPr>
      </p:pic>
    </p:spTree>
    <p:extLst>
      <p:ext uri="{BB962C8B-B14F-4D97-AF65-F5344CB8AC3E}">
        <p14:creationId xmlns:p14="http://schemas.microsoft.com/office/powerpoint/2010/main" val="369111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48B2-8C78-47FA-816F-312E71451188}"/>
              </a:ext>
            </a:extLst>
          </p:cNvPr>
          <p:cNvSpPr>
            <a:spLocks noGrp="1"/>
          </p:cNvSpPr>
          <p:nvPr>
            <p:ph type="title"/>
          </p:nvPr>
        </p:nvSpPr>
        <p:spPr/>
        <p:txBody>
          <a:bodyPr/>
          <a:lstStyle/>
          <a:p>
            <a:r>
              <a:rPr lang="en-US" dirty="0"/>
              <a:t>How do we know it’s a temple?</a:t>
            </a:r>
          </a:p>
        </p:txBody>
      </p:sp>
      <p:sp>
        <p:nvSpPr>
          <p:cNvPr id="3" name="Content Placeholder 2">
            <a:extLst>
              <a:ext uri="{FF2B5EF4-FFF2-40B4-BE49-F238E27FC236}">
                <a16:creationId xmlns:a16="http://schemas.microsoft.com/office/drawing/2014/main" id="{46E85936-8960-49EB-AD52-943128372141}"/>
              </a:ext>
            </a:extLst>
          </p:cNvPr>
          <p:cNvSpPr>
            <a:spLocks noGrp="1"/>
          </p:cNvSpPr>
          <p:nvPr>
            <p:ph idx="1"/>
          </p:nvPr>
        </p:nvSpPr>
        <p:spPr/>
        <p:txBody>
          <a:bodyPr>
            <a:normAutofit/>
          </a:bodyPr>
          <a:lstStyle/>
          <a:p>
            <a:pPr marL="457200" indent="-457200">
              <a:buFont typeface="+mj-lt"/>
              <a:buAutoNum type="arabicPeriod"/>
            </a:pPr>
            <a:r>
              <a:rPr lang="en-US" sz="2800" dirty="0"/>
              <a:t>The language used to tell the creation story resembles the language that Moses used when talking about building the Tabernacle in the wilderness. </a:t>
            </a:r>
          </a:p>
          <a:p>
            <a:pPr marL="457200" indent="-457200">
              <a:buFont typeface="+mj-lt"/>
              <a:buAutoNum type="arabicPeriod"/>
            </a:pPr>
            <a:r>
              <a:rPr lang="en-US" sz="2800" dirty="0"/>
              <a:t>Some psalms speak of the creation as a temple (Ps 78:69, Ps 148)</a:t>
            </a:r>
          </a:p>
          <a:p>
            <a:pPr marL="749808" lvl="1" indent="-457200"/>
            <a:r>
              <a:rPr lang="en-US" sz="2600" dirty="0"/>
              <a:t>He built his shrine like the heavens, like the earth which he founded forever</a:t>
            </a:r>
          </a:p>
          <a:p>
            <a:pPr marL="457200" indent="-457200">
              <a:buFont typeface="+mj-lt"/>
              <a:buAutoNum type="arabicPeriod"/>
            </a:pPr>
            <a:r>
              <a:rPr lang="en-US" sz="2800" dirty="0"/>
              <a:t>At the same time Genesis was written, other writings showed that people considered the whole universe to be a kind of temple for worshipping God (or gods) </a:t>
            </a:r>
          </a:p>
        </p:txBody>
      </p:sp>
    </p:spTree>
    <p:extLst>
      <p:ext uri="{BB962C8B-B14F-4D97-AF65-F5344CB8AC3E}">
        <p14:creationId xmlns:p14="http://schemas.microsoft.com/office/powerpoint/2010/main" val="28929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A44A-A908-4F55-88A2-F2A0C1EEF0B1}"/>
              </a:ext>
            </a:extLst>
          </p:cNvPr>
          <p:cNvSpPr>
            <a:spLocks noGrp="1"/>
          </p:cNvSpPr>
          <p:nvPr>
            <p:ph type="title"/>
          </p:nvPr>
        </p:nvSpPr>
        <p:spPr/>
        <p:txBody>
          <a:bodyPr/>
          <a:lstStyle/>
          <a:p>
            <a:r>
              <a:rPr lang="en-US" dirty="0"/>
              <a:t>The Garden of Eden as a Temple</a:t>
            </a:r>
          </a:p>
        </p:txBody>
      </p:sp>
      <p:sp>
        <p:nvSpPr>
          <p:cNvPr id="3" name="Content Placeholder 2">
            <a:extLst>
              <a:ext uri="{FF2B5EF4-FFF2-40B4-BE49-F238E27FC236}">
                <a16:creationId xmlns:a16="http://schemas.microsoft.com/office/drawing/2014/main" id="{08C7489B-E5B9-4B82-B14F-B86C6CA28483}"/>
              </a:ext>
            </a:extLst>
          </p:cNvPr>
          <p:cNvSpPr>
            <a:spLocks noGrp="1"/>
          </p:cNvSpPr>
          <p:nvPr>
            <p:ph idx="1"/>
          </p:nvPr>
        </p:nvSpPr>
        <p:spPr/>
        <p:txBody>
          <a:bodyPr/>
          <a:lstStyle/>
          <a:p>
            <a:r>
              <a:rPr lang="en-US" sz="2800" dirty="0"/>
              <a:t>- the original “sanctuary”</a:t>
            </a:r>
          </a:p>
          <a:p>
            <a:r>
              <a:rPr lang="en-US" sz="2800" dirty="0"/>
              <a:t>- the model for all future temples</a:t>
            </a:r>
          </a:p>
          <a:p>
            <a:r>
              <a:rPr lang="en-US" sz="2800" dirty="0"/>
              <a:t>- Genesis  2:11-12</a:t>
            </a:r>
          </a:p>
          <a:p>
            <a:pPr lvl="1"/>
            <a:r>
              <a:rPr lang="en-US" sz="2400" dirty="0"/>
              <a:t>- “…where there is gold.  The gold of the land is good;…”</a:t>
            </a:r>
          </a:p>
          <a:p>
            <a:pPr marL="201168" lvl="1" indent="0">
              <a:buNone/>
            </a:pPr>
            <a:r>
              <a:rPr lang="en-US" sz="2400" dirty="0"/>
              <a:t>- Temples in the ancient world decorated with gold and precious stones</a:t>
            </a:r>
          </a:p>
          <a:p>
            <a:r>
              <a:rPr lang="en-US" sz="2800" dirty="0"/>
              <a:t>- temples throughout the ancient world were built and decorated to look like the original divine garden</a:t>
            </a:r>
          </a:p>
          <a:p>
            <a:endParaRPr lang="en-US" dirty="0"/>
          </a:p>
        </p:txBody>
      </p:sp>
    </p:spTree>
    <p:extLst>
      <p:ext uri="{BB962C8B-B14F-4D97-AF65-F5344CB8AC3E}">
        <p14:creationId xmlns:p14="http://schemas.microsoft.com/office/powerpoint/2010/main" val="266582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BD12-3244-49AC-9420-5339C2952543}"/>
              </a:ext>
            </a:extLst>
          </p:cNvPr>
          <p:cNvSpPr>
            <a:spLocks noGrp="1"/>
          </p:cNvSpPr>
          <p:nvPr>
            <p:ph type="title"/>
          </p:nvPr>
        </p:nvSpPr>
        <p:spPr/>
        <p:txBody>
          <a:bodyPr>
            <a:normAutofit/>
          </a:bodyPr>
          <a:lstStyle/>
          <a:p>
            <a:pPr algn="ctr"/>
            <a:r>
              <a:rPr lang="en-US" sz="8000" dirty="0"/>
              <a:t>“Covenant”</a:t>
            </a:r>
          </a:p>
        </p:txBody>
      </p:sp>
      <p:sp>
        <p:nvSpPr>
          <p:cNvPr id="3" name="Content Placeholder 2">
            <a:extLst>
              <a:ext uri="{FF2B5EF4-FFF2-40B4-BE49-F238E27FC236}">
                <a16:creationId xmlns:a16="http://schemas.microsoft.com/office/drawing/2014/main" id="{C9181D31-F858-4E78-94D6-615B6D7F3EA9}"/>
              </a:ext>
            </a:extLst>
          </p:cNvPr>
          <p:cNvSpPr>
            <a:spLocks noGrp="1"/>
          </p:cNvSpPr>
          <p:nvPr>
            <p:ph idx="1"/>
          </p:nvPr>
        </p:nvSpPr>
        <p:spPr>
          <a:xfrm>
            <a:off x="1097280" y="1845734"/>
            <a:ext cx="5856973" cy="4023360"/>
          </a:xfrm>
        </p:spPr>
        <p:txBody>
          <a:bodyPr>
            <a:normAutofit fontScale="92500"/>
          </a:bodyPr>
          <a:lstStyle/>
          <a:p>
            <a:r>
              <a:rPr lang="en-US" sz="3200" dirty="0"/>
              <a:t>Where do we hear the word ‘covenant’ every week?</a:t>
            </a:r>
          </a:p>
          <a:p>
            <a:r>
              <a:rPr lang="en-US" sz="2800" dirty="0"/>
              <a:t>At Mass:</a:t>
            </a:r>
          </a:p>
          <a:p>
            <a:r>
              <a:rPr lang="en-US" sz="2800" dirty="0"/>
              <a:t>1. “Time and time again you offered [humanity] </a:t>
            </a:r>
            <a:r>
              <a:rPr lang="en-US" sz="2800" b="1" u="sng" dirty="0"/>
              <a:t>covenants</a:t>
            </a:r>
            <a:r>
              <a:rPr lang="en-US" sz="2800" dirty="0"/>
              <a:t> and through the prophets taught them to look forward to salvation.”</a:t>
            </a:r>
          </a:p>
          <a:p>
            <a:r>
              <a:rPr lang="en-US" sz="2800" dirty="0"/>
              <a:t>2. “This is the chalice of my Blood, the blood of </a:t>
            </a:r>
            <a:r>
              <a:rPr lang="en-US" sz="2800" b="1" dirty="0"/>
              <a:t>the new and eternal </a:t>
            </a:r>
            <a:r>
              <a:rPr lang="en-US" sz="2800" b="1" u="sng" dirty="0"/>
              <a:t>covenant</a:t>
            </a:r>
            <a:r>
              <a:rPr lang="en-US" sz="2800" b="1" dirty="0"/>
              <a:t>.</a:t>
            </a:r>
            <a:r>
              <a:rPr lang="en-US" sz="2800" dirty="0"/>
              <a:t>”</a:t>
            </a:r>
          </a:p>
        </p:txBody>
      </p:sp>
      <p:pic>
        <p:nvPicPr>
          <p:cNvPr id="3076" name="Picture 4" descr="Image result for catholic mass">
            <a:extLst>
              <a:ext uri="{FF2B5EF4-FFF2-40B4-BE49-F238E27FC236}">
                <a16:creationId xmlns:a16="http://schemas.microsoft.com/office/drawing/2014/main" id="{42555322-88F6-4982-8F34-E68D16CB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822" y="1999828"/>
            <a:ext cx="4699585" cy="38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7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C608-25AB-4EEA-8BAE-C7AEDAF58339}"/>
              </a:ext>
            </a:extLst>
          </p:cNvPr>
          <p:cNvSpPr>
            <a:spLocks noGrp="1"/>
          </p:cNvSpPr>
          <p:nvPr>
            <p:ph type="title"/>
          </p:nvPr>
        </p:nvSpPr>
        <p:spPr/>
        <p:txBody>
          <a:bodyPr>
            <a:normAutofit fontScale="90000"/>
          </a:bodyPr>
          <a:lstStyle/>
          <a:p>
            <a:pPr algn="dist"/>
            <a:r>
              <a:rPr lang="en-US" dirty="0"/>
              <a:t>             </a:t>
            </a:r>
            <a:br>
              <a:rPr lang="en-US" dirty="0"/>
            </a:br>
            <a:r>
              <a:rPr lang="en-US" dirty="0"/>
              <a:t>               ‘Contract’  vs. ‘Covenant’				</a:t>
            </a:r>
          </a:p>
        </p:txBody>
      </p:sp>
      <p:sp>
        <p:nvSpPr>
          <p:cNvPr id="4" name="Content Placeholder 3">
            <a:extLst>
              <a:ext uri="{FF2B5EF4-FFF2-40B4-BE49-F238E27FC236}">
                <a16:creationId xmlns:a16="http://schemas.microsoft.com/office/drawing/2014/main" id="{BD97F8E2-1B50-42C3-9914-7A33586CEF1B}"/>
              </a:ext>
            </a:extLst>
          </p:cNvPr>
          <p:cNvSpPr>
            <a:spLocks noGrp="1"/>
          </p:cNvSpPr>
          <p:nvPr>
            <p:ph sz="half" idx="1"/>
          </p:nvPr>
        </p:nvSpPr>
        <p:spPr/>
        <p:txBody>
          <a:bodyPr>
            <a:normAutofit fontScale="92500" lnSpcReduction="20000"/>
          </a:bodyPr>
          <a:lstStyle/>
          <a:p>
            <a:pPr>
              <a:buFont typeface="Wingdings" panose="05000000000000000000" pitchFamily="2" charset="2"/>
              <a:buChar char="Ø"/>
            </a:pPr>
            <a:r>
              <a:rPr lang="en-US" sz="3300" dirty="0"/>
              <a:t>Two parties agree to do something </a:t>
            </a:r>
          </a:p>
          <a:p>
            <a:pPr>
              <a:buFont typeface="Wingdings" panose="05000000000000000000" pitchFamily="2" charset="2"/>
              <a:buChar char="Ø"/>
            </a:pPr>
            <a:r>
              <a:rPr lang="en-US" sz="3300" dirty="0"/>
              <a:t>If one party violates the agreement then the contract is broken</a:t>
            </a:r>
          </a:p>
          <a:p>
            <a:pPr>
              <a:buFont typeface="Wingdings" panose="05000000000000000000" pitchFamily="2" charset="2"/>
              <a:buChar char="Ø"/>
            </a:pPr>
            <a:r>
              <a:rPr lang="en-US" sz="3300" dirty="0"/>
              <a:t>The signers of the contract agree to uphold their ends as long as the other signer does</a:t>
            </a:r>
          </a:p>
          <a:p>
            <a:endParaRPr lang="en-US" sz="3300" dirty="0"/>
          </a:p>
          <a:p>
            <a:pPr marL="0" indent="0">
              <a:buNone/>
            </a:pPr>
            <a:endParaRPr lang="en-US" dirty="0"/>
          </a:p>
        </p:txBody>
      </p:sp>
      <p:sp>
        <p:nvSpPr>
          <p:cNvPr id="5" name="Content Placeholder 4">
            <a:extLst>
              <a:ext uri="{FF2B5EF4-FFF2-40B4-BE49-F238E27FC236}">
                <a16:creationId xmlns:a16="http://schemas.microsoft.com/office/drawing/2014/main" id="{F6683448-B5CF-4BA8-97E7-B26F514F1B1F}"/>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n-US" sz="3000" dirty="0"/>
              <a:t>Two parties agree to do something </a:t>
            </a:r>
          </a:p>
          <a:p>
            <a:pPr>
              <a:buFont typeface="Wingdings" panose="05000000000000000000" pitchFamily="2" charset="2"/>
              <a:buChar char="Ø"/>
            </a:pPr>
            <a:r>
              <a:rPr lang="en-US" sz="3000" dirty="0"/>
              <a:t>They promise to uphold each of their ends of the promise </a:t>
            </a:r>
            <a:r>
              <a:rPr lang="en-US" sz="3000" i="1" dirty="0"/>
              <a:t>regardless</a:t>
            </a:r>
            <a:r>
              <a:rPr lang="en-US" sz="3000" dirty="0"/>
              <a:t> of whether the other party keeps their part of the agreement</a:t>
            </a:r>
          </a:p>
          <a:p>
            <a:pPr>
              <a:buFont typeface="Wingdings" panose="05000000000000000000" pitchFamily="2" charset="2"/>
              <a:buChar char="Ø"/>
            </a:pPr>
            <a:r>
              <a:rPr lang="en-US" sz="3000" dirty="0"/>
              <a:t> If a member violates the covenant, the other party still agrees what they said they would do</a:t>
            </a:r>
          </a:p>
          <a:p>
            <a:endParaRPr lang="en-US" dirty="0"/>
          </a:p>
        </p:txBody>
      </p:sp>
    </p:spTree>
    <p:extLst>
      <p:ext uri="{BB962C8B-B14F-4D97-AF65-F5344CB8AC3E}">
        <p14:creationId xmlns:p14="http://schemas.microsoft.com/office/powerpoint/2010/main" val="36009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13">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 name="Rectangle 17">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235B6B-99DE-4089-8BDC-6BFEE53DBDE3}"/>
              </a:ext>
            </a:extLst>
          </p:cNvPr>
          <p:cNvSpPr>
            <a:spLocks noGrp="1"/>
          </p:cNvSpPr>
          <p:nvPr>
            <p:ph idx="1"/>
          </p:nvPr>
        </p:nvSpPr>
        <p:spPr>
          <a:xfrm>
            <a:off x="5861954" y="1397899"/>
            <a:ext cx="3812298" cy="3567670"/>
          </a:xfrm>
        </p:spPr>
        <p:txBody>
          <a:bodyPr vert="horz" lIns="91440" tIns="45720" rIns="91440" bIns="45720" rtlCol="0" anchor="ctr">
            <a:normAutofit/>
          </a:bodyPr>
          <a:lstStyle/>
          <a:p>
            <a:pPr marL="0" indent="0" algn="r">
              <a:buNone/>
            </a:pPr>
            <a:r>
              <a:rPr lang="en-US" sz="4000" cap="all" spc="200" dirty="0">
                <a:solidFill>
                  <a:schemeClr val="tx1"/>
                </a:solidFill>
                <a:latin typeface="+mj-lt"/>
              </a:rPr>
              <a:t>“ a legal way to make someone a part of your family”</a:t>
            </a:r>
          </a:p>
        </p:txBody>
      </p:sp>
      <p:sp>
        <p:nvSpPr>
          <p:cNvPr id="2" name="Title 1">
            <a:extLst>
              <a:ext uri="{FF2B5EF4-FFF2-40B4-BE49-F238E27FC236}">
                <a16:creationId xmlns:a16="http://schemas.microsoft.com/office/drawing/2014/main" id="{FE7FF343-F89B-48E2-8EAC-8838E11FA082}"/>
              </a:ext>
            </a:extLst>
          </p:cNvPr>
          <p:cNvSpPr>
            <a:spLocks noGrp="1"/>
          </p:cNvSpPr>
          <p:nvPr>
            <p:ph type="title"/>
          </p:nvPr>
        </p:nvSpPr>
        <p:spPr>
          <a:xfrm>
            <a:off x="1669654" y="621776"/>
            <a:ext cx="6248416" cy="4880518"/>
          </a:xfrm>
          <a:noFill/>
          <a:ln>
            <a:noFill/>
          </a:ln>
        </p:spPr>
        <p:txBody>
          <a:bodyPr vert="horz" wrap="square" lIns="91440" tIns="45720" rIns="91440" bIns="45720" rtlCol="0" anchor="ctr">
            <a:normAutofit/>
          </a:bodyPr>
          <a:lstStyle/>
          <a:p>
            <a:r>
              <a:rPr lang="en-US" sz="5400" dirty="0">
                <a:solidFill>
                  <a:schemeClr val="tx1"/>
                </a:solidFill>
              </a:rPr>
              <a:t>Covenant:	</a:t>
            </a:r>
          </a:p>
        </p:txBody>
      </p:sp>
    </p:spTree>
    <p:extLst>
      <p:ext uri="{BB962C8B-B14F-4D97-AF65-F5344CB8AC3E}">
        <p14:creationId xmlns:p14="http://schemas.microsoft.com/office/powerpoint/2010/main" val="7881573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92A91-75C1-4895-A45E-D9F33CF4F61C}"/>
              </a:ext>
            </a:extLst>
          </p:cNvPr>
          <p:cNvSpPr>
            <a:spLocks noGrp="1"/>
          </p:cNvSpPr>
          <p:nvPr>
            <p:ph type="title"/>
          </p:nvPr>
        </p:nvSpPr>
        <p:spPr>
          <a:xfrm>
            <a:off x="5181601" y="634946"/>
            <a:ext cx="6368142" cy="1450757"/>
          </a:xfrm>
        </p:spPr>
        <p:txBody>
          <a:bodyPr>
            <a:normAutofit/>
          </a:bodyPr>
          <a:lstStyle/>
          <a:p>
            <a:r>
              <a:rPr lang="en-US" sz="6600" b="1" dirty="0"/>
              <a:t>Adoption 	</a:t>
            </a:r>
          </a:p>
        </p:txBody>
      </p:sp>
      <p:pic>
        <p:nvPicPr>
          <p:cNvPr id="6" name="Picture 5" descr="A group of people standing in front of a building&#10;&#10;Description generated with very high confidence">
            <a:extLst>
              <a:ext uri="{FF2B5EF4-FFF2-40B4-BE49-F238E27FC236}">
                <a16:creationId xmlns:a16="http://schemas.microsoft.com/office/drawing/2014/main" id="{A9522B3F-7EF0-450A-8E96-482997E4CF67}"/>
              </a:ext>
            </a:extLst>
          </p:cNvPr>
          <p:cNvPicPr>
            <a:picLocks noChangeAspect="1"/>
          </p:cNvPicPr>
          <p:nvPr/>
        </p:nvPicPr>
        <p:blipFill rotWithShape="1">
          <a:blip r:embed="rId2"/>
          <a:srcRect r="-2" b="1839"/>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B4D6F6-4ABC-4467-A7B5-A49F096093DA}"/>
              </a:ext>
            </a:extLst>
          </p:cNvPr>
          <p:cNvSpPr>
            <a:spLocks noGrp="1"/>
          </p:cNvSpPr>
          <p:nvPr>
            <p:ph idx="1"/>
          </p:nvPr>
        </p:nvSpPr>
        <p:spPr>
          <a:xfrm>
            <a:off x="5181600" y="2198913"/>
            <a:ext cx="6825915" cy="4770337"/>
          </a:xfrm>
        </p:spPr>
        <p:txBody>
          <a:bodyPr>
            <a:normAutofit fontScale="92500" lnSpcReduction="10000"/>
          </a:bodyPr>
          <a:lstStyle/>
          <a:p>
            <a:pPr>
              <a:buFont typeface="Wingdings" panose="05000000000000000000" pitchFamily="2" charset="2"/>
              <a:buChar char="v"/>
            </a:pPr>
            <a:r>
              <a:rPr lang="en-US" sz="3600" dirty="0"/>
              <a:t>In the Ancient world, you would take the child unrelated to you whom you intended to adopt before priest, village elders, or some official </a:t>
            </a:r>
          </a:p>
          <a:p>
            <a:pPr>
              <a:buFont typeface="Wingdings" panose="05000000000000000000" pitchFamily="2" charset="2"/>
              <a:buChar char="v"/>
            </a:pPr>
            <a:r>
              <a:rPr lang="en-US" sz="3600" dirty="0"/>
              <a:t>Then you would swear solemn oaths that the child was now yours</a:t>
            </a:r>
          </a:p>
          <a:p>
            <a:pPr>
              <a:buFont typeface="Wingdings" panose="05000000000000000000" pitchFamily="2" charset="2"/>
              <a:buChar char="v"/>
            </a:pPr>
            <a:r>
              <a:rPr lang="en-US" sz="3600" dirty="0"/>
              <a:t>Then you went home with a new son or daughter</a:t>
            </a:r>
          </a:p>
          <a:p>
            <a:pPr>
              <a:buFont typeface="Wingdings" panose="05000000000000000000" pitchFamily="2" charset="2"/>
              <a:buChar char="v"/>
            </a:pPr>
            <a:endParaRPr lang="en-US" dirty="0"/>
          </a:p>
          <a:p>
            <a:pPr marL="0" indent="0">
              <a:buNone/>
            </a:pPr>
            <a:br>
              <a:rPr lang="en-US" dirty="0"/>
            </a:br>
            <a:endParaRPr lang="en-US" dirty="0"/>
          </a:p>
        </p:txBody>
      </p:sp>
    </p:spTree>
    <p:extLst>
      <p:ext uri="{BB962C8B-B14F-4D97-AF65-F5344CB8AC3E}">
        <p14:creationId xmlns:p14="http://schemas.microsoft.com/office/powerpoint/2010/main" val="20247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CCB8-5368-4684-A792-D759475F3DE9}"/>
              </a:ext>
            </a:extLst>
          </p:cNvPr>
          <p:cNvSpPr>
            <a:spLocks noGrp="1"/>
          </p:cNvSpPr>
          <p:nvPr>
            <p:ph type="title"/>
          </p:nvPr>
        </p:nvSpPr>
        <p:spPr>
          <a:xfrm>
            <a:off x="6096000" y="286603"/>
            <a:ext cx="5059680" cy="1450757"/>
          </a:xfrm>
        </p:spPr>
        <p:txBody>
          <a:bodyPr>
            <a:normAutofit/>
          </a:bodyPr>
          <a:lstStyle/>
          <a:p>
            <a:r>
              <a:rPr lang="en-US" sz="6000" b="1" dirty="0"/>
              <a:t>Marriage	</a:t>
            </a:r>
          </a:p>
        </p:txBody>
      </p:sp>
      <p:sp>
        <p:nvSpPr>
          <p:cNvPr id="3" name="Content Placeholder 2">
            <a:extLst>
              <a:ext uri="{FF2B5EF4-FFF2-40B4-BE49-F238E27FC236}">
                <a16:creationId xmlns:a16="http://schemas.microsoft.com/office/drawing/2014/main" id="{95FC2B48-1E98-4865-92D3-F789DC5624C0}"/>
              </a:ext>
            </a:extLst>
          </p:cNvPr>
          <p:cNvSpPr>
            <a:spLocks noGrp="1"/>
          </p:cNvSpPr>
          <p:nvPr>
            <p:ph idx="1"/>
          </p:nvPr>
        </p:nvSpPr>
        <p:spPr>
          <a:xfrm>
            <a:off x="6348662" y="1857766"/>
            <a:ext cx="5490411" cy="4023360"/>
          </a:xfrm>
        </p:spPr>
        <p:txBody>
          <a:bodyPr>
            <a:noAutofit/>
          </a:bodyPr>
          <a:lstStyle/>
          <a:p>
            <a:pPr>
              <a:buFont typeface="Wingdings" panose="05000000000000000000" pitchFamily="2" charset="2"/>
              <a:buChar char="v"/>
            </a:pPr>
            <a:r>
              <a:rPr lang="en-US" sz="2800" dirty="0"/>
              <a:t>Two people stand before a priest, minister, or judge and swear solemn oaths to each other </a:t>
            </a:r>
          </a:p>
          <a:p>
            <a:pPr>
              <a:buFont typeface="Wingdings" panose="05000000000000000000" pitchFamily="2" charset="2"/>
              <a:buChar char="v"/>
            </a:pPr>
            <a:r>
              <a:rPr lang="en-US" sz="2800" dirty="0"/>
              <a:t>Two people enter the building with two different names and leave as husband and wife</a:t>
            </a:r>
          </a:p>
          <a:p>
            <a:pPr>
              <a:buFont typeface="Wingdings" panose="05000000000000000000" pitchFamily="2" charset="2"/>
              <a:buChar char="v"/>
            </a:pPr>
            <a:r>
              <a:rPr lang="en-US" sz="2800" dirty="0"/>
              <a:t>Two “strangers” have become family by making a covenant </a:t>
            </a:r>
          </a:p>
        </p:txBody>
      </p:sp>
      <p:pic>
        <p:nvPicPr>
          <p:cNvPr id="5" name="Picture 4">
            <a:extLst>
              <a:ext uri="{FF2B5EF4-FFF2-40B4-BE49-F238E27FC236}">
                <a16:creationId xmlns:a16="http://schemas.microsoft.com/office/drawing/2014/main" id="{D8B2E8CF-AB5A-4E2D-9ED9-6CFA0EB1C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3"/>
            <a:ext cx="6095999" cy="6858000"/>
          </a:xfrm>
          <a:prstGeom prst="rect">
            <a:avLst/>
          </a:prstGeom>
        </p:spPr>
      </p:pic>
    </p:spTree>
    <p:extLst>
      <p:ext uri="{BB962C8B-B14F-4D97-AF65-F5344CB8AC3E}">
        <p14:creationId xmlns:p14="http://schemas.microsoft.com/office/powerpoint/2010/main" val="388419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A978AA-7672-42C4-B5ED-55539D564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938393-3C03-4A4C-9BEF-927DC2366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A092A857-B226-45FB-955B-CBB2C1B53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F66D2-17C3-4A74-A687-5B1F4B93C112}"/>
              </a:ext>
            </a:extLst>
          </p:cNvPr>
          <p:cNvSpPr>
            <a:spLocks noGrp="1"/>
          </p:cNvSpPr>
          <p:nvPr>
            <p:ph type="title"/>
          </p:nvPr>
        </p:nvSpPr>
        <p:spPr>
          <a:xfrm>
            <a:off x="166741" y="1608666"/>
            <a:ext cx="4051299" cy="4491015"/>
          </a:xfrm>
        </p:spPr>
        <p:txBody>
          <a:bodyPr anchor="t">
            <a:normAutofit/>
          </a:bodyPr>
          <a:lstStyle/>
          <a:p>
            <a:pPr algn="r"/>
            <a:r>
              <a:rPr lang="en-US" sz="5400" b="1" dirty="0">
                <a:solidFill>
                  <a:srgbClr val="FFFFFF"/>
                </a:solidFill>
              </a:rPr>
              <a:t>God’s idea </a:t>
            </a:r>
            <a:br>
              <a:rPr lang="en-US" sz="5400" b="1" dirty="0">
                <a:solidFill>
                  <a:srgbClr val="FFFFFF"/>
                </a:solidFill>
              </a:rPr>
            </a:br>
            <a:r>
              <a:rPr lang="en-US" sz="5400" b="1" dirty="0">
                <a:solidFill>
                  <a:srgbClr val="FFFFFF"/>
                </a:solidFill>
              </a:rPr>
              <a:t>of a  covenant:</a:t>
            </a:r>
            <a:r>
              <a:rPr lang="en-US" sz="3200" dirty="0">
                <a:solidFill>
                  <a:srgbClr val="FFFFFF"/>
                </a:solidFill>
              </a:rPr>
              <a:t>	</a:t>
            </a:r>
          </a:p>
        </p:txBody>
      </p:sp>
      <p:sp>
        <p:nvSpPr>
          <p:cNvPr id="3" name="Content Placeholder 2">
            <a:extLst>
              <a:ext uri="{FF2B5EF4-FFF2-40B4-BE49-F238E27FC236}">
                <a16:creationId xmlns:a16="http://schemas.microsoft.com/office/drawing/2014/main" id="{9E83326E-196F-4D34-A3E6-C34E64188C8D}"/>
              </a:ext>
            </a:extLst>
          </p:cNvPr>
          <p:cNvSpPr>
            <a:spLocks noGrp="1"/>
          </p:cNvSpPr>
          <p:nvPr>
            <p:ph idx="1"/>
          </p:nvPr>
        </p:nvSpPr>
        <p:spPr>
          <a:xfrm>
            <a:off x="4976029" y="1608667"/>
            <a:ext cx="6291241" cy="4491015"/>
          </a:xfrm>
        </p:spPr>
        <p:txBody>
          <a:bodyPr>
            <a:normAutofit/>
          </a:bodyPr>
          <a:lstStyle/>
          <a:p>
            <a:r>
              <a:rPr lang="en-US" sz="4000" dirty="0">
                <a:solidFill>
                  <a:srgbClr val="FFFFFF"/>
                </a:solidFill>
              </a:rPr>
              <a:t>When the priest says “time and time again you offered them covenants” it means </a:t>
            </a:r>
            <a:r>
              <a:rPr lang="en-US" sz="4000" b="1" u="sng" dirty="0">
                <a:solidFill>
                  <a:srgbClr val="FFFFFF"/>
                </a:solidFill>
              </a:rPr>
              <a:t>“God has repeatedly tried to make us his family” </a:t>
            </a:r>
          </a:p>
          <a:p>
            <a:endParaRPr lang="en-US" dirty="0">
              <a:solidFill>
                <a:srgbClr val="FFFFFF"/>
              </a:solidFill>
            </a:endParaRPr>
          </a:p>
        </p:txBody>
      </p:sp>
    </p:spTree>
    <p:extLst>
      <p:ext uri="{BB962C8B-B14F-4D97-AF65-F5344CB8AC3E}">
        <p14:creationId xmlns:p14="http://schemas.microsoft.com/office/powerpoint/2010/main" val="1677235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11D77B-0211-4190-BAB6-F6D6CD5239E8}"/>
              </a:ext>
            </a:extLst>
          </p:cNvPr>
          <p:cNvSpPr>
            <a:spLocks noGrp="1"/>
          </p:cNvSpPr>
          <p:nvPr>
            <p:ph type="title"/>
          </p:nvPr>
        </p:nvSpPr>
        <p:spPr>
          <a:xfrm>
            <a:off x="492369" y="605896"/>
            <a:ext cx="3547701" cy="5646208"/>
          </a:xfrm>
        </p:spPr>
        <p:txBody>
          <a:bodyPr anchor="ctr">
            <a:normAutofit/>
          </a:bodyPr>
          <a:lstStyle/>
          <a:p>
            <a:r>
              <a:rPr lang="en-US" sz="6600" b="1" dirty="0">
                <a:solidFill>
                  <a:srgbClr val="FFFFFF"/>
                </a:solidFill>
              </a:rPr>
              <a:t>In our world…</a:t>
            </a:r>
          </a:p>
        </p:txBody>
      </p:sp>
      <p:sp>
        <p:nvSpPr>
          <p:cNvPr id="25"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491414E-CA18-4515-89E9-AE33FBFD5E1C}"/>
              </a:ext>
            </a:extLst>
          </p:cNvPr>
          <p:cNvSpPr>
            <a:spLocks noGrp="1"/>
          </p:cNvSpPr>
          <p:nvPr>
            <p:ph idx="1"/>
          </p:nvPr>
        </p:nvSpPr>
        <p:spPr>
          <a:xfrm>
            <a:off x="4742016" y="605896"/>
            <a:ext cx="6413663" cy="5646208"/>
          </a:xfrm>
        </p:spPr>
        <p:txBody>
          <a:bodyPr anchor="ctr">
            <a:normAutofit fontScale="92500" lnSpcReduction="10000"/>
          </a:bodyPr>
          <a:lstStyle/>
          <a:p>
            <a:pPr>
              <a:buFont typeface="Wingdings" panose="05000000000000000000" pitchFamily="2" charset="2"/>
              <a:buChar char="v"/>
            </a:pPr>
            <a:endParaRPr lang="en-US" sz="3200" dirty="0"/>
          </a:p>
          <a:p>
            <a:pPr>
              <a:buFont typeface="Wingdings" panose="05000000000000000000" pitchFamily="2" charset="2"/>
              <a:buChar char="v"/>
            </a:pPr>
            <a:r>
              <a:rPr lang="en-US" sz="3200" dirty="0"/>
              <a:t>Marriage isn’t as popular as it used to be </a:t>
            </a:r>
          </a:p>
          <a:p>
            <a:pPr>
              <a:buFont typeface="Wingdings" panose="05000000000000000000" pitchFamily="2" charset="2"/>
              <a:buChar char="v"/>
            </a:pPr>
            <a:r>
              <a:rPr lang="en-US" sz="3200" dirty="0"/>
              <a:t>Many people don’t get married or they put it off for a long time</a:t>
            </a:r>
          </a:p>
          <a:p>
            <a:pPr>
              <a:buFont typeface="Wingdings" panose="05000000000000000000" pitchFamily="2" charset="2"/>
              <a:buChar char="v"/>
            </a:pPr>
            <a:r>
              <a:rPr lang="en-US" sz="3200" dirty="0"/>
              <a:t>They don’t see it as a good thing or see it as a casual relationship</a:t>
            </a:r>
          </a:p>
          <a:p>
            <a:pPr>
              <a:buFont typeface="Wingdings" panose="05000000000000000000" pitchFamily="2" charset="2"/>
              <a:buChar char="v"/>
            </a:pPr>
            <a:r>
              <a:rPr lang="en-US" sz="3200" dirty="0"/>
              <a:t>Many relationships are just for hooking up or staying around until things get difficult</a:t>
            </a:r>
          </a:p>
          <a:p>
            <a:pPr>
              <a:buFont typeface="Wingdings" panose="05000000000000000000" pitchFamily="2" charset="2"/>
              <a:buChar char="v"/>
            </a:pPr>
            <a:r>
              <a:rPr lang="en-US" sz="3200" dirty="0"/>
              <a:t>Why?</a:t>
            </a:r>
          </a:p>
          <a:p>
            <a:pPr>
              <a:buFont typeface="Wingdings" panose="05000000000000000000" pitchFamily="2" charset="2"/>
              <a:buChar char="v"/>
            </a:pPr>
            <a:r>
              <a:rPr lang="en-US" sz="3200" dirty="0"/>
              <a:t>Many people fear… COMMITMENT</a:t>
            </a:r>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1794887930"/>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1037</TotalTime>
  <Words>1632</Words>
  <Application>Microsoft Office PowerPoint</Application>
  <PresentationFormat>Widescreen</PresentationFormat>
  <Paragraphs>181</Paragraphs>
  <Slides>29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Times New Roman</vt:lpstr>
      <vt:lpstr>Wingdings</vt:lpstr>
      <vt:lpstr>Retrospect</vt:lpstr>
      <vt:lpstr>Genesis</vt:lpstr>
      <vt:lpstr>Covenant Essentials:</vt:lpstr>
      <vt:lpstr>“Covenant”</vt:lpstr>
      <vt:lpstr>                             ‘Contract’  vs. ‘Covenant’    </vt:lpstr>
      <vt:lpstr>Covenant: </vt:lpstr>
      <vt:lpstr>Adoption  </vt:lpstr>
      <vt:lpstr>Marriage </vt:lpstr>
      <vt:lpstr>God’s idea  of a  covenant: </vt:lpstr>
      <vt:lpstr>In our world…</vt:lpstr>
      <vt:lpstr>In God’s world… </vt:lpstr>
      <vt:lpstr>What God wants</vt:lpstr>
      <vt:lpstr>Mediators </vt:lpstr>
      <vt:lpstr>Covenant Mediators </vt:lpstr>
      <vt:lpstr>Mountains – why do they matter?</vt:lpstr>
      <vt:lpstr>Why Mountains?</vt:lpstr>
      <vt:lpstr>We question ourselves…</vt:lpstr>
      <vt:lpstr>What Genesis isn’t trying to answer </vt:lpstr>
      <vt:lpstr>Background: Building a Temple </vt:lpstr>
      <vt:lpstr>PowerPoint Presentation</vt:lpstr>
      <vt:lpstr>Day 1: Light (Day) &amp; Darkness (Night)</vt:lpstr>
      <vt:lpstr>Day 2: Space, Skies, Seas</vt:lpstr>
      <vt:lpstr>Day 3: Dry Land &amp; Vegetation</vt:lpstr>
      <vt:lpstr>Day 4: sun, moon, and stars</vt:lpstr>
      <vt:lpstr>Day 5: birds &amp; fish</vt:lpstr>
      <vt:lpstr>Day 6: animals &amp; man (Adam)</vt:lpstr>
      <vt:lpstr>Day 7: The Sabbath Rest &amp; Worship</vt:lpstr>
      <vt:lpstr>PowerPoint Presentation</vt:lpstr>
      <vt:lpstr>How do we know it’s a temple?</vt:lpstr>
      <vt:lpstr>The Garden of Eden as a Temple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Fera</dc:creator>
  <cp:lastModifiedBy>Rachel Potopa</cp:lastModifiedBy>
  <cp:revision>8</cp:revision>
  <dcterms:created xsi:type="dcterms:W3CDTF">2018-09-05T18:25:39Z</dcterms:created>
  <dcterms:modified xsi:type="dcterms:W3CDTF">2018-09-27T13:48:52Z</dcterms:modified>
</cp:coreProperties>
</file>