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sldIdLst>
    <p:sldId id="256" r:id="rId2"/>
    <p:sldId id="257" r:id="rId3"/>
    <p:sldId id="258" r:id="rId4"/>
    <p:sldId id="259" r:id="rId5"/>
    <p:sldId id="260" r:id="rId6"/>
    <p:sldId id="289" r:id="rId7"/>
    <p:sldId id="261" r:id="rId8"/>
    <p:sldId id="262" r:id="rId9"/>
    <p:sldId id="263" r:id="rId10"/>
    <p:sldId id="264" r:id="rId11"/>
    <p:sldId id="265" r:id="rId12"/>
    <p:sldId id="266" r:id="rId13"/>
    <p:sldId id="267" r:id="rId14"/>
    <p:sldId id="268"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Fera" userId="47a34fa8-45e1-4bf7-8365-fc42d449ed5d" providerId="ADAL" clId="{C47DC3A2-3F85-455A-8478-1E49A3DDE0C5}"/>
    <pc:docChg chg="undo custSel addSld delSld modSld">
      <pc:chgData name="Anna Fera" userId="47a34fa8-45e1-4bf7-8365-fc42d449ed5d" providerId="ADAL" clId="{C47DC3A2-3F85-455A-8478-1E49A3DDE0C5}" dt="2018-09-10T20:40:59.002" v="10961"/>
      <pc:docMkLst>
        <pc:docMk/>
      </pc:docMkLst>
      <pc:sldChg chg="addSp delSp modSp add mod setBg modAnim">
        <pc:chgData name="Anna Fera" userId="47a34fa8-45e1-4bf7-8365-fc42d449ed5d" providerId="ADAL" clId="{C47DC3A2-3F85-455A-8478-1E49A3DDE0C5}" dt="2018-09-10T00:34:55.281" v="7987" actId="113"/>
        <pc:sldMkLst>
          <pc:docMk/>
          <pc:sldMk cId="501927314" sldId="257"/>
        </pc:sldMkLst>
        <pc:spChg chg="mod">
          <ac:chgData name="Anna Fera" userId="47a34fa8-45e1-4bf7-8365-fc42d449ed5d" providerId="ADAL" clId="{C47DC3A2-3F85-455A-8478-1E49A3DDE0C5}" dt="2018-09-10T00:34:55.281" v="7987" actId="113"/>
          <ac:spMkLst>
            <pc:docMk/>
            <pc:sldMk cId="501927314" sldId="257"/>
            <ac:spMk id="2" creationId="{868E0FF5-EF9A-468B-94F8-F947E71F806D}"/>
          </ac:spMkLst>
        </pc:spChg>
        <pc:spChg chg="add del mod">
          <ac:chgData name="Anna Fera" userId="47a34fa8-45e1-4bf7-8365-fc42d449ed5d" providerId="ADAL" clId="{C47DC3A2-3F85-455A-8478-1E49A3DDE0C5}" dt="2018-09-10T00:34:44.152" v="7982" actId="122"/>
          <ac:spMkLst>
            <pc:docMk/>
            <pc:sldMk cId="501927314" sldId="257"/>
            <ac:spMk id="3" creationId="{17BD4B0D-9FEC-492B-AFA2-56F3E3C4FD08}"/>
          </ac:spMkLst>
        </pc:spChg>
        <pc:spChg chg="add del">
          <ac:chgData name="Anna Fera" userId="47a34fa8-45e1-4bf7-8365-fc42d449ed5d" providerId="ADAL" clId="{C47DC3A2-3F85-455A-8478-1E49A3DDE0C5}" dt="2018-09-09T23:27:28.058" v="2" actId="113"/>
          <ac:spMkLst>
            <pc:docMk/>
            <pc:sldMk cId="501927314" sldId="257"/>
            <ac:spMk id="4" creationId="{9D55D70A-1F01-43FD-B3BE-ED295D11841A}"/>
          </ac:spMkLst>
        </pc:spChg>
        <pc:spChg chg="add">
          <ac:chgData name="Anna Fera" userId="47a34fa8-45e1-4bf7-8365-fc42d449ed5d" providerId="ADAL" clId="{C47DC3A2-3F85-455A-8478-1E49A3DDE0C5}" dt="2018-09-10T00:34:33.026" v="7970" actId="26606"/>
          <ac:spMkLst>
            <pc:docMk/>
            <pc:sldMk cId="501927314" sldId="257"/>
            <ac:spMk id="76" creationId="{B8D0330D-F534-4131-9807-B71B9EF12BAA}"/>
          </ac:spMkLst>
        </pc:spChg>
        <pc:grpChg chg="add">
          <ac:chgData name="Anna Fera" userId="47a34fa8-45e1-4bf7-8365-fc42d449ed5d" providerId="ADAL" clId="{C47DC3A2-3F85-455A-8478-1E49A3DDE0C5}" dt="2018-09-10T00:34:33.026" v="7970" actId="26606"/>
          <ac:grpSpMkLst>
            <pc:docMk/>
            <pc:sldMk cId="501927314" sldId="257"/>
            <ac:grpSpMk id="72" creationId="{D252EB36-EB2C-4AFE-B09B-0DF8AC871E5C}"/>
          </ac:grpSpMkLst>
        </pc:grpChg>
        <pc:picChg chg="mod">
          <ac:chgData name="Anna Fera" userId="47a34fa8-45e1-4bf7-8365-fc42d449ed5d" providerId="ADAL" clId="{C47DC3A2-3F85-455A-8478-1E49A3DDE0C5}" dt="2018-09-10T00:34:37.588" v="7979" actId="27614"/>
          <ac:picMkLst>
            <pc:docMk/>
            <pc:sldMk cId="501927314" sldId="257"/>
            <ac:picMk id="74" creationId="{899688E6-8880-4976-A59B-AB148C7C9987}"/>
          </ac:picMkLst>
        </pc:picChg>
        <pc:picChg chg="add mod">
          <ac:chgData name="Anna Fera" userId="47a34fa8-45e1-4bf7-8365-fc42d449ed5d" providerId="ADAL" clId="{C47DC3A2-3F85-455A-8478-1E49A3DDE0C5}" dt="2018-09-10T00:34:37.573" v="7978" actId="27614"/>
          <ac:picMkLst>
            <pc:docMk/>
            <pc:sldMk cId="501927314" sldId="257"/>
            <ac:picMk id="78" creationId="{18B7ED37-7ABB-42DD-AB26-3F9028261B99}"/>
          </ac:picMkLst>
        </pc:picChg>
        <pc:picChg chg="add mod ord">
          <ac:chgData name="Anna Fera" userId="47a34fa8-45e1-4bf7-8365-fc42d449ed5d" providerId="ADAL" clId="{C47DC3A2-3F85-455A-8478-1E49A3DDE0C5}" dt="2018-09-10T00:34:33.026" v="7970" actId="26606"/>
          <ac:picMkLst>
            <pc:docMk/>
            <pc:sldMk cId="501927314" sldId="257"/>
            <ac:picMk id="1027" creationId="{185CF2C5-5955-4ED3-88E5-21A5669F6DA1}"/>
          </ac:picMkLst>
        </pc:picChg>
      </pc:sldChg>
      <pc:sldChg chg="addSp delSp modSp add mod setBg modAnim">
        <pc:chgData name="Anna Fera" userId="47a34fa8-45e1-4bf7-8365-fc42d449ed5d" providerId="ADAL" clId="{C47DC3A2-3F85-455A-8478-1E49A3DDE0C5}" dt="2018-09-10T00:37:11.090" v="8040" actId="20577"/>
        <pc:sldMkLst>
          <pc:docMk/>
          <pc:sldMk cId="1970299187" sldId="258"/>
        </pc:sldMkLst>
        <pc:spChg chg="mod">
          <ac:chgData name="Anna Fera" userId="47a34fa8-45e1-4bf7-8365-fc42d449ed5d" providerId="ADAL" clId="{C47DC3A2-3F85-455A-8478-1E49A3DDE0C5}" dt="2018-09-10T00:36:33.563" v="8017" actId="122"/>
          <ac:spMkLst>
            <pc:docMk/>
            <pc:sldMk cId="1970299187" sldId="258"/>
            <ac:spMk id="2" creationId="{8A265F8B-7B33-4029-9CCB-078ADA333763}"/>
          </ac:spMkLst>
        </pc:spChg>
        <pc:spChg chg="mod">
          <ac:chgData name="Anna Fera" userId="47a34fa8-45e1-4bf7-8365-fc42d449ed5d" providerId="ADAL" clId="{C47DC3A2-3F85-455A-8478-1E49A3DDE0C5}" dt="2018-09-10T00:36:58.965" v="8037" actId="403"/>
          <ac:spMkLst>
            <pc:docMk/>
            <pc:sldMk cId="1970299187" sldId="258"/>
            <ac:spMk id="3" creationId="{DFE12230-926D-4BFA-86A2-08D7F50D63DC}"/>
          </ac:spMkLst>
        </pc:spChg>
        <pc:spChg chg="add del">
          <ac:chgData name="Anna Fera" userId="47a34fa8-45e1-4bf7-8365-fc42d449ed5d" providerId="ADAL" clId="{C47DC3A2-3F85-455A-8478-1E49A3DDE0C5}" dt="2018-09-10T00:36:11.234" v="7995" actId="26606"/>
          <ac:spMkLst>
            <pc:docMk/>
            <pc:sldMk cId="1970299187" sldId="258"/>
            <ac:spMk id="73" creationId="{8DCA3673-CDE4-40C5-9FA8-F89874CFBA73}"/>
          </ac:spMkLst>
        </pc:spChg>
        <pc:spChg chg="add del">
          <ac:chgData name="Anna Fera" userId="47a34fa8-45e1-4bf7-8365-fc42d449ed5d" providerId="ADAL" clId="{C47DC3A2-3F85-455A-8478-1E49A3DDE0C5}" dt="2018-09-10T00:36:11.234" v="7995" actId="26606"/>
          <ac:spMkLst>
            <pc:docMk/>
            <pc:sldMk cId="1970299187" sldId="258"/>
            <ac:spMk id="77" creationId="{0FFFD040-32A9-4D2B-86CA-599D030A4161}"/>
          </ac:spMkLst>
        </pc:spChg>
        <pc:spChg chg="add del">
          <ac:chgData name="Anna Fera" userId="47a34fa8-45e1-4bf7-8365-fc42d449ed5d" providerId="ADAL" clId="{C47DC3A2-3F85-455A-8478-1E49A3DDE0C5}" dt="2018-09-10T00:36:11.234" v="7995" actId="26606"/>
          <ac:spMkLst>
            <pc:docMk/>
            <pc:sldMk cId="1970299187" sldId="258"/>
            <ac:spMk id="79" creationId="{863205CA-B7FF-4C25-A4C8-3BBBCE19D950}"/>
          </ac:spMkLst>
        </pc:spChg>
        <pc:spChg chg="add del">
          <ac:chgData name="Anna Fera" userId="47a34fa8-45e1-4bf7-8365-fc42d449ed5d" providerId="ADAL" clId="{C47DC3A2-3F85-455A-8478-1E49A3DDE0C5}" dt="2018-09-10T00:36:14.125" v="7997" actId="26606"/>
          <ac:spMkLst>
            <pc:docMk/>
            <pc:sldMk cId="1970299187" sldId="258"/>
            <ac:spMk id="83" creationId="{09D6A950-3339-40EB-8972-64F44542D3FF}"/>
          </ac:spMkLst>
        </pc:spChg>
        <pc:spChg chg="add del">
          <ac:chgData name="Anna Fera" userId="47a34fa8-45e1-4bf7-8365-fc42d449ed5d" providerId="ADAL" clId="{C47DC3A2-3F85-455A-8478-1E49A3DDE0C5}" dt="2018-09-10T00:36:14.125" v="7997" actId="26606"/>
          <ac:spMkLst>
            <pc:docMk/>
            <pc:sldMk cId="1970299187" sldId="258"/>
            <ac:spMk id="3078" creationId="{1395ACAC-577D-4FAD-955D-280C3D104ADF}"/>
          </ac:spMkLst>
        </pc:spChg>
        <pc:spChg chg="add del">
          <ac:chgData name="Anna Fera" userId="47a34fa8-45e1-4bf7-8365-fc42d449ed5d" providerId="ADAL" clId="{C47DC3A2-3F85-455A-8478-1E49A3DDE0C5}" dt="2018-09-10T00:36:14.125" v="7997" actId="26606"/>
          <ac:spMkLst>
            <pc:docMk/>
            <pc:sldMk cId="1970299187" sldId="258"/>
            <ac:spMk id="3080" creationId="{0AB11C2E-6CA2-4822-BF14-C1C9A6BC6CAA}"/>
          </ac:spMkLst>
        </pc:spChg>
        <pc:spChg chg="add del">
          <ac:chgData name="Anna Fera" userId="47a34fa8-45e1-4bf7-8365-fc42d449ed5d" providerId="ADAL" clId="{C47DC3A2-3F85-455A-8478-1E49A3DDE0C5}" dt="2018-09-10T00:36:14.125" v="7997" actId="26606"/>
          <ac:spMkLst>
            <pc:docMk/>
            <pc:sldMk cId="1970299187" sldId="258"/>
            <ac:spMk id="3081" creationId="{38B3A2B2-7BBB-4E52-8C30-BE2A6F346B37}"/>
          </ac:spMkLst>
        </pc:spChg>
        <pc:spChg chg="add del">
          <ac:chgData name="Anna Fera" userId="47a34fa8-45e1-4bf7-8365-fc42d449ed5d" providerId="ADAL" clId="{C47DC3A2-3F85-455A-8478-1E49A3DDE0C5}" dt="2018-09-10T00:36:15.957" v="7999" actId="26606"/>
          <ac:spMkLst>
            <pc:docMk/>
            <pc:sldMk cId="1970299187" sldId="258"/>
            <ac:spMk id="3084" creationId="{A1698906-F123-49CB-B633-247AC48701BD}"/>
          </ac:spMkLst>
        </pc:spChg>
        <pc:spChg chg="add del">
          <ac:chgData name="Anna Fera" userId="47a34fa8-45e1-4bf7-8365-fc42d449ed5d" providerId="ADAL" clId="{C47DC3A2-3F85-455A-8478-1E49A3DDE0C5}" dt="2018-09-10T00:36:15.957" v="7999" actId="26606"/>
          <ac:spMkLst>
            <pc:docMk/>
            <pc:sldMk cId="1970299187" sldId="258"/>
            <ac:spMk id="3086" creationId="{5D86D9DA-31E3-48ED-9F77-2D8B649BD4E0}"/>
          </ac:spMkLst>
        </pc:spChg>
        <pc:spChg chg="add del">
          <ac:chgData name="Anna Fera" userId="47a34fa8-45e1-4bf7-8365-fc42d449ed5d" providerId="ADAL" clId="{C47DC3A2-3F85-455A-8478-1E49A3DDE0C5}" dt="2018-09-10T00:36:15.957" v="7999" actId="26606"/>
          <ac:spMkLst>
            <pc:docMk/>
            <pc:sldMk cId="1970299187" sldId="258"/>
            <ac:spMk id="3087" creationId="{04C6B320-AA89-4C19-89F7-71D46B26BA6B}"/>
          </ac:spMkLst>
        </pc:spChg>
        <pc:spChg chg="add del">
          <ac:chgData name="Anna Fera" userId="47a34fa8-45e1-4bf7-8365-fc42d449ed5d" providerId="ADAL" clId="{C47DC3A2-3F85-455A-8478-1E49A3DDE0C5}" dt="2018-09-10T00:36:15.957" v="7999" actId="26606"/>
          <ac:spMkLst>
            <pc:docMk/>
            <pc:sldMk cId="1970299187" sldId="258"/>
            <ac:spMk id="3089" creationId="{645EE119-0AC6-45BA-AE5E-A86AFE1C74C0}"/>
          </ac:spMkLst>
        </pc:spChg>
        <pc:spChg chg="add">
          <ac:chgData name="Anna Fera" userId="47a34fa8-45e1-4bf7-8365-fc42d449ed5d" providerId="ADAL" clId="{C47DC3A2-3F85-455A-8478-1E49A3DDE0C5}" dt="2018-09-10T00:36:15.977" v="8000" actId="26606"/>
          <ac:spMkLst>
            <pc:docMk/>
            <pc:sldMk cId="1970299187" sldId="258"/>
            <ac:spMk id="3091" creationId="{1395ACAC-577D-4FAD-955D-280C3D104ADF}"/>
          </ac:spMkLst>
        </pc:spChg>
        <pc:spChg chg="add">
          <ac:chgData name="Anna Fera" userId="47a34fa8-45e1-4bf7-8365-fc42d449ed5d" providerId="ADAL" clId="{C47DC3A2-3F85-455A-8478-1E49A3DDE0C5}" dt="2018-09-10T00:36:15.977" v="8000" actId="26606"/>
          <ac:spMkLst>
            <pc:docMk/>
            <pc:sldMk cId="1970299187" sldId="258"/>
            <ac:spMk id="3093" creationId="{0AB11C2E-6CA2-4822-BF14-C1C9A6BC6CAA}"/>
          </ac:spMkLst>
        </pc:spChg>
        <pc:spChg chg="add">
          <ac:chgData name="Anna Fera" userId="47a34fa8-45e1-4bf7-8365-fc42d449ed5d" providerId="ADAL" clId="{C47DC3A2-3F85-455A-8478-1E49A3DDE0C5}" dt="2018-09-10T00:36:15.977" v="8000" actId="26606"/>
          <ac:spMkLst>
            <pc:docMk/>
            <pc:sldMk cId="1970299187" sldId="258"/>
            <ac:spMk id="3094" creationId="{38B3A2B2-7BBB-4E52-8C30-BE2A6F346B37}"/>
          </ac:spMkLst>
        </pc:spChg>
        <pc:spChg chg="add">
          <ac:chgData name="Anna Fera" userId="47a34fa8-45e1-4bf7-8365-fc42d449ed5d" providerId="ADAL" clId="{C47DC3A2-3F85-455A-8478-1E49A3DDE0C5}" dt="2018-09-10T00:36:15.977" v="8000" actId="26606"/>
          <ac:spMkLst>
            <pc:docMk/>
            <pc:sldMk cId="1970299187" sldId="258"/>
            <ac:spMk id="3096" creationId="{09D6A950-3339-40EB-8972-64F44542D3FF}"/>
          </ac:spMkLst>
        </pc:spChg>
        <pc:picChg chg="add del">
          <ac:chgData name="Anna Fera" userId="47a34fa8-45e1-4bf7-8365-fc42d449ed5d" providerId="ADAL" clId="{C47DC3A2-3F85-455A-8478-1E49A3DDE0C5}" dt="2018-09-10T00:36:11.234" v="7995" actId="26606"/>
          <ac:picMkLst>
            <pc:docMk/>
            <pc:sldMk cId="1970299187" sldId="258"/>
            <ac:picMk id="75" creationId="{95756E8F-499C-4533-BBE8-309C3E8D985C}"/>
          </ac:picMkLst>
        </pc:picChg>
        <pc:picChg chg="add del">
          <ac:chgData name="Anna Fera" userId="47a34fa8-45e1-4bf7-8365-fc42d449ed5d" providerId="ADAL" clId="{C47DC3A2-3F85-455A-8478-1E49A3DDE0C5}" dt="2018-09-10T00:36:11.234" v="7995" actId="26606"/>
          <ac:picMkLst>
            <pc:docMk/>
            <pc:sldMk cId="1970299187" sldId="258"/>
            <ac:picMk id="81" creationId="{306E3F32-3C1A-4B6E-AF26-8A15A788560F}"/>
          </ac:picMkLst>
        </pc:picChg>
        <pc:picChg chg="add del">
          <ac:chgData name="Anna Fera" userId="47a34fa8-45e1-4bf7-8365-fc42d449ed5d" providerId="ADAL" clId="{C47DC3A2-3F85-455A-8478-1E49A3DDE0C5}" dt="2018-09-10T00:36:01.490" v="7992" actId="478"/>
          <ac:picMkLst>
            <pc:docMk/>
            <pc:sldMk cId="1970299187" sldId="258"/>
            <ac:picMk id="3074" creationId="{AD96346F-B864-44B4-876A-58F96447EE26}"/>
          </ac:picMkLst>
        </pc:picChg>
        <pc:picChg chg="add mod">
          <ac:chgData name="Anna Fera" userId="47a34fa8-45e1-4bf7-8365-fc42d449ed5d" providerId="ADAL" clId="{C47DC3A2-3F85-455A-8478-1E49A3DDE0C5}" dt="2018-09-10T00:36:15.977" v="8000" actId="26606"/>
          <ac:picMkLst>
            <pc:docMk/>
            <pc:sldMk cId="1970299187" sldId="258"/>
            <ac:picMk id="3076" creationId="{8910BF21-3AB6-4E59-A688-B7C8C30E2EDB}"/>
          </ac:picMkLst>
        </pc:picChg>
        <pc:picChg chg="add del">
          <ac:chgData name="Anna Fera" userId="47a34fa8-45e1-4bf7-8365-fc42d449ed5d" providerId="ADAL" clId="{C47DC3A2-3F85-455A-8478-1E49A3DDE0C5}" dt="2018-09-10T00:36:14.125" v="7997" actId="26606"/>
          <ac:picMkLst>
            <pc:docMk/>
            <pc:sldMk cId="1970299187" sldId="258"/>
            <ac:picMk id="3079" creationId="{E228037F-2EF2-4A1A-8D1D-D08F2C98AD63}"/>
          </ac:picMkLst>
        </pc:picChg>
        <pc:picChg chg="add del">
          <ac:chgData name="Anna Fera" userId="47a34fa8-45e1-4bf7-8365-fc42d449ed5d" providerId="ADAL" clId="{C47DC3A2-3F85-455A-8478-1E49A3DDE0C5}" dt="2018-09-10T00:36:14.125" v="7997" actId="26606"/>
          <ac:picMkLst>
            <pc:docMk/>
            <pc:sldMk cId="1970299187" sldId="258"/>
            <ac:picMk id="3082" creationId="{FFF756FE-278B-4106-BB2E-DB87CF02DFB5}"/>
          </ac:picMkLst>
        </pc:picChg>
        <pc:picChg chg="add del">
          <ac:chgData name="Anna Fera" userId="47a34fa8-45e1-4bf7-8365-fc42d449ed5d" providerId="ADAL" clId="{C47DC3A2-3F85-455A-8478-1E49A3DDE0C5}" dt="2018-09-10T00:36:15.957" v="7999" actId="26606"/>
          <ac:picMkLst>
            <pc:docMk/>
            <pc:sldMk cId="1970299187" sldId="258"/>
            <ac:picMk id="3085" creationId="{12AFB628-1D2A-4F5A-8E9E-2C8E917B59E8}"/>
          </ac:picMkLst>
        </pc:picChg>
        <pc:picChg chg="add del">
          <ac:chgData name="Anna Fera" userId="47a34fa8-45e1-4bf7-8365-fc42d449ed5d" providerId="ADAL" clId="{C47DC3A2-3F85-455A-8478-1E49A3DDE0C5}" dt="2018-09-10T00:36:15.957" v="7999" actId="26606"/>
          <ac:picMkLst>
            <pc:docMk/>
            <pc:sldMk cId="1970299187" sldId="258"/>
            <ac:picMk id="3088" creationId="{4AC1383A-2DFB-422E-8FB2-1CABD96DDF9B}"/>
          </ac:picMkLst>
        </pc:picChg>
        <pc:picChg chg="add mod">
          <ac:chgData name="Anna Fera" userId="47a34fa8-45e1-4bf7-8365-fc42d449ed5d" providerId="ADAL" clId="{C47DC3A2-3F85-455A-8478-1E49A3DDE0C5}" dt="2018-09-10T00:36:22.948" v="8008" actId="27614"/>
          <ac:picMkLst>
            <pc:docMk/>
            <pc:sldMk cId="1970299187" sldId="258"/>
            <ac:picMk id="3092" creationId="{E228037F-2EF2-4A1A-8D1D-D08F2C98AD63}"/>
          </ac:picMkLst>
        </pc:picChg>
        <pc:picChg chg="add mod">
          <ac:chgData name="Anna Fera" userId="47a34fa8-45e1-4bf7-8365-fc42d449ed5d" providerId="ADAL" clId="{C47DC3A2-3F85-455A-8478-1E49A3DDE0C5}" dt="2018-09-10T00:36:22.773" v="8007" actId="27614"/>
          <ac:picMkLst>
            <pc:docMk/>
            <pc:sldMk cId="1970299187" sldId="258"/>
            <ac:picMk id="3095" creationId="{FFF756FE-278B-4106-BB2E-DB87CF02DFB5}"/>
          </ac:picMkLst>
        </pc:picChg>
      </pc:sldChg>
      <pc:sldChg chg="addSp delSp modSp add mod setBg modAnim">
        <pc:chgData name="Anna Fera" userId="47a34fa8-45e1-4bf7-8365-fc42d449ed5d" providerId="ADAL" clId="{C47DC3A2-3F85-455A-8478-1E49A3DDE0C5}" dt="2018-09-10T00:38:49.579" v="8058" actId="20577"/>
        <pc:sldMkLst>
          <pc:docMk/>
          <pc:sldMk cId="4166101126" sldId="259"/>
        </pc:sldMkLst>
        <pc:spChg chg="mod">
          <ac:chgData name="Anna Fera" userId="47a34fa8-45e1-4bf7-8365-fc42d449ed5d" providerId="ADAL" clId="{C47DC3A2-3F85-455A-8478-1E49A3DDE0C5}" dt="2018-09-10T00:38:19.270" v="8044" actId="26606"/>
          <ac:spMkLst>
            <pc:docMk/>
            <pc:sldMk cId="4166101126" sldId="259"/>
            <ac:spMk id="2" creationId="{AA96A032-7D88-4586-861D-3D1974A9EA30}"/>
          </ac:spMkLst>
        </pc:spChg>
        <pc:spChg chg="mod">
          <ac:chgData name="Anna Fera" userId="47a34fa8-45e1-4bf7-8365-fc42d449ed5d" providerId="ADAL" clId="{C47DC3A2-3F85-455A-8478-1E49A3DDE0C5}" dt="2018-09-10T00:38:39.311" v="8055" actId="113"/>
          <ac:spMkLst>
            <pc:docMk/>
            <pc:sldMk cId="4166101126" sldId="259"/>
            <ac:spMk id="3" creationId="{4DD961F0-7503-473E-B359-9F2BAC675288}"/>
          </ac:spMkLst>
        </pc:spChg>
        <pc:spChg chg="add">
          <ac:chgData name="Anna Fera" userId="47a34fa8-45e1-4bf7-8365-fc42d449ed5d" providerId="ADAL" clId="{C47DC3A2-3F85-455A-8478-1E49A3DDE0C5}" dt="2018-09-10T00:38:19.270" v="8044" actId="26606"/>
          <ac:spMkLst>
            <pc:docMk/>
            <pc:sldMk cId="4166101126" sldId="259"/>
            <ac:spMk id="73" creationId="{6A5D59EF-03D3-4163-B6D4-53D9794E64FA}"/>
          </ac:spMkLst>
        </pc:spChg>
        <pc:spChg chg="add del">
          <ac:chgData name="Anna Fera" userId="47a34fa8-45e1-4bf7-8365-fc42d449ed5d" providerId="ADAL" clId="{C47DC3A2-3F85-455A-8478-1E49A3DDE0C5}" dt="2018-09-10T00:38:19.254" v="8043" actId="26606"/>
          <ac:spMkLst>
            <pc:docMk/>
            <pc:sldMk cId="4166101126" sldId="259"/>
            <ac:spMk id="75" creationId="{B8D0330D-F534-4131-9807-B71B9EF12BAA}"/>
          </ac:spMkLst>
        </pc:spChg>
        <pc:spChg chg="add">
          <ac:chgData name="Anna Fera" userId="47a34fa8-45e1-4bf7-8365-fc42d449ed5d" providerId="ADAL" clId="{C47DC3A2-3F85-455A-8478-1E49A3DDE0C5}" dt="2018-09-10T00:38:19.270" v="8044" actId="26606"/>
          <ac:spMkLst>
            <pc:docMk/>
            <pc:sldMk cId="4166101126" sldId="259"/>
            <ac:spMk id="81" creationId="{E9294641-47B5-4630-8E7D-094CDF5638D7}"/>
          </ac:spMkLst>
        </pc:spChg>
        <pc:spChg chg="add">
          <ac:chgData name="Anna Fera" userId="47a34fa8-45e1-4bf7-8365-fc42d449ed5d" providerId="ADAL" clId="{C47DC3A2-3F85-455A-8478-1E49A3DDE0C5}" dt="2018-09-10T00:38:19.270" v="8044" actId="26606"/>
          <ac:spMkLst>
            <pc:docMk/>
            <pc:sldMk cId="4166101126" sldId="259"/>
            <ac:spMk id="4100" creationId="{3E65D7FA-E76C-4BC3-A429-CF64BC367B49}"/>
          </ac:spMkLst>
        </pc:spChg>
        <pc:spChg chg="add">
          <ac:chgData name="Anna Fera" userId="47a34fa8-45e1-4bf7-8365-fc42d449ed5d" providerId="ADAL" clId="{C47DC3A2-3F85-455A-8478-1E49A3DDE0C5}" dt="2018-09-10T00:38:19.270" v="8044" actId="26606"/>
          <ac:spMkLst>
            <pc:docMk/>
            <pc:sldMk cId="4166101126" sldId="259"/>
            <ac:spMk id="4102" creationId="{F17C02A3-BE2B-433D-BD66-594309B83078}"/>
          </ac:spMkLst>
        </pc:spChg>
        <pc:grpChg chg="add del">
          <ac:chgData name="Anna Fera" userId="47a34fa8-45e1-4bf7-8365-fc42d449ed5d" providerId="ADAL" clId="{C47DC3A2-3F85-455A-8478-1E49A3DDE0C5}" dt="2018-09-10T00:38:19.254" v="8043" actId="26606"/>
          <ac:grpSpMkLst>
            <pc:docMk/>
            <pc:sldMk cId="4166101126" sldId="259"/>
            <ac:grpSpMk id="71" creationId="{D252EB36-EB2C-4AFE-B09B-0DF8AC871E5C}"/>
          </ac:grpSpMkLst>
        </pc:grpChg>
        <pc:picChg chg="add del">
          <ac:chgData name="Anna Fera" userId="47a34fa8-45e1-4bf7-8365-fc42d449ed5d" providerId="ADAL" clId="{C47DC3A2-3F85-455A-8478-1E49A3DDE0C5}" dt="2018-09-10T00:38:19.254" v="8043" actId="26606"/>
          <ac:picMkLst>
            <pc:docMk/>
            <pc:sldMk cId="4166101126" sldId="259"/>
            <ac:picMk id="77" creationId="{18B7ED37-7ABB-42DD-AB26-3F9028261B99}"/>
          </ac:picMkLst>
        </pc:picChg>
        <pc:picChg chg="add mod">
          <ac:chgData name="Anna Fera" userId="47a34fa8-45e1-4bf7-8365-fc42d449ed5d" providerId="ADAL" clId="{C47DC3A2-3F85-455A-8478-1E49A3DDE0C5}" dt="2018-09-10T00:38:25.109" v="8051" actId="27614"/>
          <ac:picMkLst>
            <pc:docMk/>
            <pc:sldMk cId="4166101126" sldId="259"/>
            <ac:picMk id="79" creationId="{708FE891-AFAF-4FF5-8C1D-137322CDFCCF}"/>
          </ac:picMkLst>
        </pc:picChg>
        <pc:picChg chg="add mod ord">
          <ac:chgData name="Anna Fera" userId="47a34fa8-45e1-4bf7-8365-fc42d449ed5d" providerId="ADAL" clId="{C47DC3A2-3F85-455A-8478-1E49A3DDE0C5}" dt="2018-09-10T00:38:19.270" v="8044" actId="26606"/>
          <ac:picMkLst>
            <pc:docMk/>
            <pc:sldMk cId="4166101126" sldId="259"/>
            <ac:picMk id="4098" creationId="{133AEFA9-CB58-4C29-A853-B59BBF78861B}"/>
          </ac:picMkLst>
        </pc:picChg>
        <pc:picChg chg="add mod">
          <ac:chgData name="Anna Fera" userId="47a34fa8-45e1-4bf7-8365-fc42d449ed5d" providerId="ADAL" clId="{C47DC3A2-3F85-455A-8478-1E49A3DDE0C5}" dt="2018-09-10T00:38:25.109" v="8052" actId="27614"/>
          <ac:picMkLst>
            <pc:docMk/>
            <pc:sldMk cId="4166101126" sldId="259"/>
            <ac:picMk id="4101" creationId="{380EB636-0E64-447B-A436-048680F7A7F8}"/>
          </ac:picMkLst>
        </pc:picChg>
      </pc:sldChg>
      <pc:sldChg chg="addSp delSp modSp add mod setBg modAnim">
        <pc:chgData name="Anna Fera" userId="47a34fa8-45e1-4bf7-8365-fc42d449ed5d" providerId="ADAL" clId="{C47DC3A2-3F85-455A-8478-1E49A3DDE0C5}" dt="2018-09-10T00:40:54.777" v="8093" actId="20577"/>
        <pc:sldMkLst>
          <pc:docMk/>
          <pc:sldMk cId="1406148273" sldId="260"/>
        </pc:sldMkLst>
        <pc:spChg chg="mod">
          <ac:chgData name="Anna Fera" userId="47a34fa8-45e1-4bf7-8365-fc42d449ed5d" providerId="ADAL" clId="{C47DC3A2-3F85-455A-8478-1E49A3DDE0C5}" dt="2018-09-10T00:40:37.096" v="8084" actId="113"/>
          <ac:spMkLst>
            <pc:docMk/>
            <pc:sldMk cId="1406148273" sldId="260"/>
            <ac:spMk id="2" creationId="{AA63B548-9899-4902-938A-8FA6449F8050}"/>
          </ac:spMkLst>
        </pc:spChg>
        <pc:spChg chg="mod">
          <ac:chgData name="Anna Fera" userId="47a34fa8-45e1-4bf7-8365-fc42d449ed5d" providerId="ADAL" clId="{C47DC3A2-3F85-455A-8478-1E49A3DDE0C5}" dt="2018-09-10T00:40:50.391" v="8092" actId="20577"/>
          <ac:spMkLst>
            <pc:docMk/>
            <pc:sldMk cId="1406148273" sldId="260"/>
            <ac:spMk id="3" creationId="{048B5893-A3B8-4D9D-B81B-BE65EA314C58}"/>
          </ac:spMkLst>
        </pc:spChg>
        <pc:spChg chg="add del">
          <ac:chgData name="Anna Fera" userId="47a34fa8-45e1-4bf7-8365-fc42d449ed5d" providerId="ADAL" clId="{C47DC3A2-3F85-455A-8478-1E49A3DDE0C5}" dt="2018-09-10T00:40:20.790" v="8061" actId="26606"/>
          <ac:spMkLst>
            <pc:docMk/>
            <pc:sldMk cId="1406148273" sldId="260"/>
            <ac:spMk id="71" creationId="{3E65D7FA-E76C-4BC3-A429-CF64BC367B49}"/>
          </ac:spMkLst>
        </pc:spChg>
        <pc:spChg chg="add del">
          <ac:chgData name="Anna Fera" userId="47a34fa8-45e1-4bf7-8365-fc42d449ed5d" providerId="ADAL" clId="{C47DC3A2-3F85-455A-8478-1E49A3DDE0C5}" dt="2018-09-10T00:40:20.790" v="8061" actId="26606"/>
          <ac:spMkLst>
            <pc:docMk/>
            <pc:sldMk cId="1406148273" sldId="260"/>
            <ac:spMk id="73" creationId="{6A5D59EF-03D3-4163-B6D4-53D9794E64FA}"/>
          </ac:spMkLst>
        </pc:spChg>
        <pc:spChg chg="add del">
          <ac:chgData name="Anna Fera" userId="47a34fa8-45e1-4bf7-8365-fc42d449ed5d" providerId="ADAL" clId="{C47DC3A2-3F85-455A-8478-1E49A3DDE0C5}" dt="2018-09-10T00:40:20.790" v="8061" actId="26606"/>
          <ac:spMkLst>
            <pc:docMk/>
            <pc:sldMk cId="1406148273" sldId="260"/>
            <ac:spMk id="77" creationId="{F17C02A3-BE2B-433D-BD66-594309B83078}"/>
          </ac:spMkLst>
        </pc:spChg>
        <pc:spChg chg="add del">
          <ac:chgData name="Anna Fera" userId="47a34fa8-45e1-4bf7-8365-fc42d449ed5d" providerId="ADAL" clId="{C47DC3A2-3F85-455A-8478-1E49A3DDE0C5}" dt="2018-09-10T00:40:20.790" v="8061" actId="26606"/>
          <ac:spMkLst>
            <pc:docMk/>
            <pc:sldMk cId="1406148273" sldId="260"/>
            <ac:spMk id="81" creationId="{E9294641-47B5-4630-8E7D-094CDF5638D7}"/>
          </ac:spMkLst>
        </pc:spChg>
        <pc:spChg chg="add">
          <ac:chgData name="Anna Fera" userId="47a34fa8-45e1-4bf7-8365-fc42d449ed5d" providerId="ADAL" clId="{C47DC3A2-3F85-455A-8478-1E49A3DDE0C5}" dt="2018-09-10T00:40:20.800" v="8062" actId="26606"/>
          <ac:spMkLst>
            <pc:docMk/>
            <pc:sldMk cId="1406148273" sldId="260"/>
            <ac:spMk id="5124" creationId="{1395ACAC-577D-4FAD-955D-280C3D104ADF}"/>
          </ac:spMkLst>
        </pc:spChg>
        <pc:spChg chg="add">
          <ac:chgData name="Anna Fera" userId="47a34fa8-45e1-4bf7-8365-fc42d449ed5d" providerId="ADAL" clId="{C47DC3A2-3F85-455A-8478-1E49A3DDE0C5}" dt="2018-09-10T00:40:20.800" v="8062" actId="26606"/>
          <ac:spMkLst>
            <pc:docMk/>
            <pc:sldMk cId="1406148273" sldId="260"/>
            <ac:spMk id="5126" creationId="{0AB11C2E-6CA2-4822-BF14-C1C9A6BC6CAA}"/>
          </ac:spMkLst>
        </pc:spChg>
        <pc:spChg chg="add">
          <ac:chgData name="Anna Fera" userId="47a34fa8-45e1-4bf7-8365-fc42d449ed5d" providerId="ADAL" clId="{C47DC3A2-3F85-455A-8478-1E49A3DDE0C5}" dt="2018-09-10T00:40:20.800" v="8062" actId="26606"/>
          <ac:spMkLst>
            <pc:docMk/>
            <pc:sldMk cId="1406148273" sldId="260"/>
            <ac:spMk id="5127" creationId="{38B3A2B2-7BBB-4E52-8C30-BE2A6F346B37}"/>
          </ac:spMkLst>
        </pc:spChg>
        <pc:spChg chg="add">
          <ac:chgData name="Anna Fera" userId="47a34fa8-45e1-4bf7-8365-fc42d449ed5d" providerId="ADAL" clId="{C47DC3A2-3F85-455A-8478-1E49A3DDE0C5}" dt="2018-09-10T00:40:20.800" v="8062" actId="26606"/>
          <ac:spMkLst>
            <pc:docMk/>
            <pc:sldMk cId="1406148273" sldId="260"/>
            <ac:spMk id="5129" creationId="{09D6A950-3339-40EB-8972-64F44542D3FF}"/>
          </ac:spMkLst>
        </pc:spChg>
        <pc:picChg chg="add del">
          <ac:chgData name="Anna Fera" userId="47a34fa8-45e1-4bf7-8365-fc42d449ed5d" providerId="ADAL" clId="{C47DC3A2-3F85-455A-8478-1E49A3DDE0C5}" dt="2018-09-10T00:40:20.790" v="8061" actId="26606"/>
          <ac:picMkLst>
            <pc:docMk/>
            <pc:sldMk cId="1406148273" sldId="260"/>
            <ac:picMk id="75" creationId="{380EB636-0E64-447B-A436-048680F7A7F8}"/>
          </ac:picMkLst>
        </pc:picChg>
        <pc:picChg chg="add del">
          <ac:chgData name="Anna Fera" userId="47a34fa8-45e1-4bf7-8365-fc42d449ed5d" providerId="ADAL" clId="{C47DC3A2-3F85-455A-8478-1E49A3DDE0C5}" dt="2018-09-10T00:40:20.790" v="8061" actId="26606"/>
          <ac:picMkLst>
            <pc:docMk/>
            <pc:sldMk cId="1406148273" sldId="260"/>
            <ac:picMk id="79" creationId="{708FE891-AFAF-4FF5-8C1D-137322CDFCCF}"/>
          </ac:picMkLst>
        </pc:picChg>
        <pc:picChg chg="add mod ord">
          <ac:chgData name="Anna Fera" userId="47a34fa8-45e1-4bf7-8365-fc42d449ed5d" providerId="ADAL" clId="{C47DC3A2-3F85-455A-8478-1E49A3DDE0C5}" dt="2018-09-10T00:40:20.800" v="8062" actId="26606"/>
          <ac:picMkLst>
            <pc:docMk/>
            <pc:sldMk cId="1406148273" sldId="260"/>
            <ac:picMk id="5122" creationId="{36C15EED-EA8B-4F0A-B806-4CA16DE77421}"/>
          </ac:picMkLst>
        </pc:picChg>
        <pc:picChg chg="add mod">
          <ac:chgData name="Anna Fera" userId="47a34fa8-45e1-4bf7-8365-fc42d449ed5d" providerId="ADAL" clId="{C47DC3A2-3F85-455A-8478-1E49A3DDE0C5}" dt="2018-09-10T00:40:27.086" v="8073" actId="27614"/>
          <ac:picMkLst>
            <pc:docMk/>
            <pc:sldMk cId="1406148273" sldId="260"/>
            <ac:picMk id="5125" creationId="{E228037F-2EF2-4A1A-8D1D-D08F2C98AD63}"/>
          </ac:picMkLst>
        </pc:picChg>
        <pc:picChg chg="add mod">
          <ac:chgData name="Anna Fera" userId="47a34fa8-45e1-4bf7-8365-fc42d449ed5d" providerId="ADAL" clId="{C47DC3A2-3F85-455A-8478-1E49A3DDE0C5}" dt="2018-09-10T00:40:27.081" v="8072" actId="27614"/>
          <ac:picMkLst>
            <pc:docMk/>
            <pc:sldMk cId="1406148273" sldId="260"/>
            <ac:picMk id="5128" creationId="{FFF756FE-278B-4106-BB2E-DB87CF02DFB5}"/>
          </ac:picMkLst>
        </pc:picChg>
      </pc:sldChg>
      <pc:sldChg chg="addSp delSp modSp add mod setBg modAnim">
        <pc:chgData name="Anna Fera" userId="47a34fa8-45e1-4bf7-8365-fc42d449ed5d" providerId="ADAL" clId="{C47DC3A2-3F85-455A-8478-1E49A3DDE0C5}" dt="2018-09-10T00:41:59.759" v="8110" actId="20577"/>
        <pc:sldMkLst>
          <pc:docMk/>
          <pc:sldMk cId="1784798219" sldId="261"/>
        </pc:sldMkLst>
        <pc:spChg chg="mod">
          <ac:chgData name="Anna Fera" userId="47a34fa8-45e1-4bf7-8365-fc42d449ed5d" providerId="ADAL" clId="{C47DC3A2-3F85-455A-8478-1E49A3DDE0C5}" dt="2018-09-10T00:41:27.042" v="8097" actId="26606"/>
          <ac:spMkLst>
            <pc:docMk/>
            <pc:sldMk cId="1784798219" sldId="261"/>
            <ac:spMk id="2" creationId="{3886B8A1-98C9-45A4-9BCD-36A358FE260F}"/>
          </ac:spMkLst>
        </pc:spChg>
        <pc:spChg chg="mod">
          <ac:chgData name="Anna Fera" userId="47a34fa8-45e1-4bf7-8365-fc42d449ed5d" providerId="ADAL" clId="{C47DC3A2-3F85-455A-8478-1E49A3DDE0C5}" dt="2018-09-10T00:41:56.840" v="8109" actId="115"/>
          <ac:spMkLst>
            <pc:docMk/>
            <pc:sldMk cId="1784798219" sldId="261"/>
            <ac:spMk id="3" creationId="{A7EFDDA3-4AE1-4282-90F2-0986190FCC49}"/>
          </ac:spMkLst>
        </pc:spChg>
        <pc:spChg chg="add del">
          <ac:chgData name="Anna Fera" userId="47a34fa8-45e1-4bf7-8365-fc42d449ed5d" providerId="ADAL" clId="{C47DC3A2-3F85-455A-8478-1E49A3DDE0C5}" dt="2018-09-10T00:41:27.026" v="8096" actId="26606"/>
          <ac:spMkLst>
            <pc:docMk/>
            <pc:sldMk cId="1784798219" sldId="261"/>
            <ac:spMk id="75" creationId="{B8D0330D-F534-4131-9807-B71B9EF12BAA}"/>
          </ac:spMkLst>
        </pc:spChg>
        <pc:spChg chg="add">
          <ac:chgData name="Anna Fera" userId="47a34fa8-45e1-4bf7-8365-fc42d449ed5d" providerId="ADAL" clId="{C47DC3A2-3F85-455A-8478-1E49A3DDE0C5}" dt="2018-09-10T00:41:27.042" v="8097" actId="26606"/>
          <ac:spMkLst>
            <pc:docMk/>
            <pc:sldMk cId="1784798219" sldId="261"/>
            <ac:spMk id="81" creationId="{645EE119-0AC6-45BA-AE5E-A86AFE1C74C0}"/>
          </ac:spMkLst>
        </pc:spChg>
        <pc:spChg chg="add">
          <ac:chgData name="Anna Fera" userId="47a34fa8-45e1-4bf7-8365-fc42d449ed5d" providerId="ADAL" clId="{C47DC3A2-3F85-455A-8478-1E49A3DDE0C5}" dt="2018-09-10T00:41:27.042" v="8097" actId="26606"/>
          <ac:spMkLst>
            <pc:docMk/>
            <pc:sldMk cId="1784798219" sldId="261"/>
            <ac:spMk id="6148" creationId="{A1698906-F123-49CB-B633-247AC48701BD}"/>
          </ac:spMkLst>
        </pc:spChg>
        <pc:spChg chg="add">
          <ac:chgData name="Anna Fera" userId="47a34fa8-45e1-4bf7-8365-fc42d449ed5d" providerId="ADAL" clId="{C47DC3A2-3F85-455A-8478-1E49A3DDE0C5}" dt="2018-09-10T00:41:27.042" v="8097" actId="26606"/>
          <ac:spMkLst>
            <pc:docMk/>
            <pc:sldMk cId="1784798219" sldId="261"/>
            <ac:spMk id="6149" creationId="{5D86D9DA-31E3-48ED-9F77-2D8B649BD4E0}"/>
          </ac:spMkLst>
        </pc:spChg>
        <pc:spChg chg="add">
          <ac:chgData name="Anna Fera" userId="47a34fa8-45e1-4bf7-8365-fc42d449ed5d" providerId="ADAL" clId="{C47DC3A2-3F85-455A-8478-1E49A3DDE0C5}" dt="2018-09-10T00:41:27.042" v="8097" actId="26606"/>
          <ac:spMkLst>
            <pc:docMk/>
            <pc:sldMk cId="1784798219" sldId="261"/>
            <ac:spMk id="6150" creationId="{04C6B320-AA89-4C19-89F7-71D46B26BA6B}"/>
          </ac:spMkLst>
        </pc:spChg>
        <pc:grpChg chg="add del">
          <ac:chgData name="Anna Fera" userId="47a34fa8-45e1-4bf7-8365-fc42d449ed5d" providerId="ADAL" clId="{C47DC3A2-3F85-455A-8478-1E49A3DDE0C5}" dt="2018-09-10T00:41:27.026" v="8096" actId="26606"/>
          <ac:grpSpMkLst>
            <pc:docMk/>
            <pc:sldMk cId="1784798219" sldId="261"/>
            <ac:grpSpMk id="71" creationId="{D252EB36-EB2C-4AFE-B09B-0DF8AC871E5C}"/>
          </ac:grpSpMkLst>
        </pc:grpChg>
        <pc:picChg chg="add mod">
          <ac:chgData name="Anna Fera" userId="47a34fa8-45e1-4bf7-8365-fc42d449ed5d" providerId="ADAL" clId="{C47DC3A2-3F85-455A-8478-1E49A3DDE0C5}" dt="2018-09-10T00:41:34.941" v="8103" actId="27614"/>
          <ac:picMkLst>
            <pc:docMk/>
            <pc:sldMk cId="1784798219" sldId="261"/>
            <ac:picMk id="73" creationId="{12AFB628-1D2A-4F5A-8E9E-2C8E917B59E8}"/>
          </ac:picMkLst>
        </pc:picChg>
        <pc:picChg chg="add del">
          <ac:chgData name="Anna Fera" userId="47a34fa8-45e1-4bf7-8365-fc42d449ed5d" providerId="ADAL" clId="{C47DC3A2-3F85-455A-8478-1E49A3DDE0C5}" dt="2018-09-10T00:41:27.026" v="8096" actId="26606"/>
          <ac:picMkLst>
            <pc:docMk/>
            <pc:sldMk cId="1784798219" sldId="261"/>
            <ac:picMk id="77" creationId="{18B7ED37-7ABB-42DD-AB26-3F9028261B99}"/>
          </ac:picMkLst>
        </pc:picChg>
        <pc:picChg chg="add mod">
          <ac:chgData name="Anna Fera" userId="47a34fa8-45e1-4bf7-8365-fc42d449ed5d" providerId="ADAL" clId="{C47DC3A2-3F85-455A-8478-1E49A3DDE0C5}" dt="2018-09-10T00:41:34.512" v="8101" actId="27614"/>
          <ac:picMkLst>
            <pc:docMk/>
            <pc:sldMk cId="1784798219" sldId="261"/>
            <ac:picMk id="79" creationId="{4AC1383A-2DFB-422E-8FB2-1CABD96DDF9B}"/>
          </ac:picMkLst>
        </pc:picChg>
        <pc:picChg chg="add mod ord">
          <ac:chgData name="Anna Fera" userId="47a34fa8-45e1-4bf7-8365-fc42d449ed5d" providerId="ADAL" clId="{C47DC3A2-3F85-455A-8478-1E49A3DDE0C5}" dt="2018-09-10T00:41:27.042" v="8097" actId="26606"/>
          <ac:picMkLst>
            <pc:docMk/>
            <pc:sldMk cId="1784798219" sldId="261"/>
            <ac:picMk id="6146" creationId="{E876F09C-08EE-4DF4-B72C-F2037A85AE4D}"/>
          </ac:picMkLst>
        </pc:picChg>
      </pc:sldChg>
      <pc:sldChg chg="addSp delSp modSp add mod setBg">
        <pc:chgData name="Anna Fera" userId="47a34fa8-45e1-4bf7-8365-fc42d449ed5d" providerId="ADAL" clId="{C47DC3A2-3F85-455A-8478-1E49A3DDE0C5}" dt="2018-09-10T00:43:11.249" v="8126" actId="1076"/>
        <pc:sldMkLst>
          <pc:docMk/>
          <pc:sldMk cId="1083427881" sldId="262"/>
        </pc:sldMkLst>
        <pc:spChg chg="mod">
          <ac:chgData name="Anna Fera" userId="47a34fa8-45e1-4bf7-8365-fc42d449ed5d" providerId="ADAL" clId="{C47DC3A2-3F85-455A-8478-1E49A3DDE0C5}" dt="2018-09-10T00:43:06.688" v="8123" actId="113"/>
          <ac:spMkLst>
            <pc:docMk/>
            <pc:sldMk cId="1083427881" sldId="262"/>
            <ac:spMk id="2" creationId="{AA516C57-B0B2-4900-9668-A66EABD047E0}"/>
          </ac:spMkLst>
        </pc:spChg>
        <pc:spChg chg="mod">
          <ac:chgData name="Anna Fera" userId="47a34fa8-45e1-4bf7-8365-fc42d449ed5d" providerId="ADAL" clId="{C47DC3A2-3F85-455A-8478-1E49A3DDE0C5}" dt="2018-09-10T00:43:10.465" v="8125" actId="404"/>
          <ac:spMkLst>
            <pc:docMk/>
            <pc:sldMk cId="1083427881" sldId="262"/>
            <ac:spMk id="3" creationId="{D5408ECF-B0D5-48B4-875B-D5A264E7FA51}"/>
          </ac:spMkLst>
        </pc:spChg>
        <pc:spChg chg="add del">
          <ac:chgData name="Anna Fera" userId="47a34fa8-45e1-4bf7-8365-fc42d449ed5d" providerId="ADAL" clId="{C47DC3A2-3F85-455A-8478-1E49A3DDE0C5}" dt="2018-09-09T23:43:43.952" v="1351" actId="1076"/>
          <ac:spMkLst>
            <pc:docMk/>
            <pc:sldMk cId="1083427881" sldId="262"/>
            <ac:spMk id="4" creationId="{F642F23F-5A17-4EA9-AC4D-5CC774BECFAE}"/>
          </ac:spMkLst>
        </pc:spChg>
        <pc:spChg chg="add">
          <ac:chgData name="Anna Fera" userId="47a34fa8-45e1-4bf7-8365-fc42d449ed5d" providerId="ADAL" clId="{C47DC3A2-3F85-455A-8478-1E49A3DDE0C5}" dt="2018-09-10T00:42:43.702" v="8112" actId="26606"/>
          <ac:spMkLst>
            <pc:docMk/>
            <pc:sldMk cId="1083427881" sldId="262"/>
            <ac:spMk id="72" creationId="{4FED5428-B788-40A3-A5CB-6BDF858BEA73}"/>
          </ac:spMkLst>
        </pc:spChg>
        <pc:spChg chg="add">
          <ac:chgData name="Anna Fera" userId="47a34fa8-45e1-4bf7-8365-fc42d449ed5d" providerId="ADAL" clId="{C47DC3A2-3F85-455A-8478-1E49A3DDE0C5}" dt="2018-09-10T00:42:43.702" v="8112" actId="26606"/>
          <ac:spMkLst>
            <pc:docMk/>
            <pc:sldMk cId="1083427881" sldId="262"/>
            <ac:spMk id="74" creationId="{BEB18A53-A5FF-4C09-A59A-B74B285030DA}"/>
          </ac:spMkLst>
        </pc:spChg>
        <pc:spChg chg="add">
          <ac:chgData name="Anna Fera" userId="47a34fa8-45e1-4bf7-8365-fc42d449ed5d" providerId="ADAL" clId="{C47DC3A2-3F85-455A-8478-1E49A3DDE0C5}" dt="2018-09-10T00:42:43.702" v="8112" actId="26606"/>
          <ac:spMkLst>
            <pc:docMk/>
            <pc:sldMk cId="1083427881" sldId="262"/>
            <ac:spMk id="78" creationId="{D705871E-7776-4ADA-A14E-DAC5F2201065}"/>
          </ac:spMkLst>
        </pc:spChg>
        <pc:spChg chg="add">
          <ac:chgData name="Anna Fera" userId="47a34fa8-45e1-4bf7-8365-fc42d449ed5d" providerId="ADAL" clId="{C47DC3A2-3F85-455A-8478-1E49A3DDE0C5}" dt="2018-09-10T00:42:43.702" v="8112" actId="26606"/>
          <ac:spMkLst>
            <pc:docMk/>
            <pc:sldMk cId="1083427881" sldId="262"/>
            <ac:spMk id="82" creationId="{D50721BA-D423-40FA-85F0-0FA41DE4F90C}"/>
          </ac:spMkLst>
        </pc:spChg>
        <pc:picChg chg="add mod">
          <ac:chgData name="Anna Fera" userId="47a34fa8-45e1-4bf7-8365-fc42d449ed5d" providerId="ADAL" clId="{C47DC3A2-3F85-455A-8478-1E49A3DDE0C5}" dt="2018-09-10T00:42:48.921" v="8117" actId="27614"/>
          <ac:picMkLst>
            <pc:docMk/>
            <pc:sldMk cId="1083427881" sldId="262"/>
            <ac:picMk id="76" creationId="{3FF92139-1757-4FCA-8CAB-8FDD8B5CDE17}"/>
          </ac:picMkLst>
        </pc:picChg>
        <pc:picChg chg="add mod">
          <ac:chgData name="Anna Fera" userId="47a34fa8-45e1-4bf7-8365-fc42d449ed5d" providerId="ADAL" clId="{C47DC3A2-3F85-455A-8478-1E49A3DDE0C5}" dt="2018-09-10T00:42:49.100" v="8119" actId="27614"/>
          <ac:picMkLst>
            <pc:docMk/>
            <pc:sldMk cId="1083427881" sldId="262"/>
            <ac:picMk id="80" creationId="{259672D3-2676-47EF-A559-DFD9D4474643}"/>
          </ac:picMkLst>
        </pc:picChg>
        <pc:picChg chg="add mod ord">
          <ac:chgData name="Anna Fera" userId="47a34fa8-45e1-4bf7-8365-fc42d449ed5d" providerId="ADAL" clId="{C47DC3A2-3F85-455A-8478-1E49A3DDE0C5}" dt="2018-09-10T00:43:11.249" v="8126" actId="1076"/>
          <ac:picMkLst>
            <pc:docMk/>
            <pc:sldMk cId="1083427881" sldId="262"/>
            <ac:picMk id="2051" creationId="{53B66CBE-6E22-44A0-A4DC-9343FFB98A85}"/>
          </ac:picMkLst>
        </pc:picChg>
      </pc:sldChg>
      <pc:sldChg chg="modSp add modAnim">
        <pc:chgData name="Anna Fera" userId="47a34fa8-45e1-4bf7-8365-fc42d449ed5d" providerId="ADAL" clId="{C47DC3A2-3F85-455A-8478-1E49A3DDE0C5}" dt="2018-09-10T00:44:54.002" v="8138" actId="404"/>
        <pc:sldMkLst>
          <pc:docMk/>
          <pc:sldMk cId="2985305332" sldId="263"/>
        </pc:sldMkLst>
        <pc:spChg chg="mod">
          <ac:chgData name="Anna Fera" userId="47a34fa8-45e1-4bf7-8365-fc42d449ed5d" providerId="ADAL" clId="{C47DC3A2-3F85-455A-8478-1E49A3DDE0C5}" dt="2018-09-10T00:43:21.405" v="8130" actId="113"/>
          <ac:spMkLst>
            <pc:docMk/>
            <pc:sldMk cId="2985305332" sldId="263"/>
            <ac:spMk id="2" creationId="{DB51700F-6F6B-445E-8B9E-544B512026E9}"/>
          </ac:spMkLst>
        </pc:spChg>
        <pc:spChg chg="mod">
          <ac:chgData name="Anna Fera" userId="47a34fa8-45e1-4bf7-8365-fc42d449ed5d" providerId="ADAL" clId="{C47DC3A2-3F85-455A-8478-1E49A3DDE0C5}" dt="2018-09-10T00:44:54.002" v="8138" actId="404"/>
          <ac:spMkLst>
            <pc:docMk/>
            <pc:sldMk cId="2985305332" sldId="263"/>
            <ac:spMk id="3" creationId="{8B268DFB-1491-4D61-A29C-7E4D47BF90BA}"/>
          </ac:spMkLst>
        </pc:spChg>
      </pc:sldChg>
      <pc:sldChg chg="addSp modSp add mod setBg modAnim">
        <pc:chgData name="Anna Fera" userId="47a34fa8-45e1-4bf7-8365-fc42d449ed5d" providerId="ADAL" clId="{C47DC3A2-3F85-455A-8478-1E49A3DDE0C5}" dt="2018-09-10T00:48:30.567" v="8156" actId="20577"/>
        <pc:sldMkLst>
          <pc:docMk/>
          <pc:sldMk cId="1139960802" sldId="264"/>
        </pc:sldMkLst>
        <pc:spChg chg="mod">
          <ac:chgData name="Anna Fera" userId="47a34fa8-45e1-4bf7-8365-fc42d449ed5d" providerId="ADAL" clId="{C47DC3A2-3F85-455A-8478-1E49A3DDE0C5}" dt="2018-09-10T00:48:06.653" v="8145" actId="26606"/>
          <ac:spMkLst>
            <pc:docMk/>
            <pc:sldMk cId="1139960802" sldId="264"/>
            <ac:spMk id="2" creationId="{85360372-391D-4911-B13C-43CD539416EB}"/>
          </ac:spMkLst>
        </pc:spChg>
        <pc:spChg chg="mod">
          <ac:chgData name="Anna Fera" userId="47a34fa8-45e1-4bf7-8365-fc42d449ed5d" providerId="ADAL" clId="{C47DC3A2-3F85-455A-8478-1E49A3DDE0C5}" dt="2018-09-10T00:48:12.853" v="8151" actId="27636"/>
          <ac:spMkLst>
            <pc:docMk/>
            <pc:sldMk cId="1139960802" sldId="264"/>
            <ac:spMk id="3" creationId="{424F78F6-AA2F-4269-A415-BD9EADC451ED}"/>
          </ac:spMkLst>
        </pc:spChg>
        <pc:spChg chg="add mod ord">
          <ac:chgData name="Anna Fera" userId="47a34fa8-45e1-4bf7-8365-fc42d449ed5d" providerId="ADAL" clId="{C47DC3A2-3F85-455A-8478-1E49A3DDE0C5}" dt="2018-09-10T00:48:06.653" v="8145" actId="26606"/>
          <ac:spMkLst>
            <pc:docMk/>
            <pc:sldMk cId="1139960802" sldId="264"/>
            <ac:spMk id="4" creationId="{FA549B41-B85C-48A4-BA4B-1EB8564189C2}"/>
          </ac:spMkLst>
        </pc:spChg>
        <pc:picChg chg="add mod">
          <ac:chgData name="Anna Fera" userId="47a34fa8-45e1-4bf7-8365-fc42d449ed5d" providerId="ADAL" clId="{C47DC3A2-3F85-455A-8478-1E49A3DDE0C5}" dt="2018-09-10T00:48:12.044" v="8149" actId="27614"/>
          <ac:picMkLst>
            <pc:docMk/>
            <pc:sldMk cId="1139960802" sldId="264"/>
            <ac:picMk id="5" creationId="{E1BA305E-3E9F-490D-A888-12BAC50F6E94}"/>
          </ac:picMkLst>
        </pc:picChg>
      </pc:sldChg>
      <pc:sldChg chg="addSp delSp modSp add mod setBg modAnim">
        <pc:chgData name="Anna Fera" userId="47a34fa8-45e1-4bf7-8365-fc42d449ed5d" providerId="ADAL" clId="{C47DC3A2-3F85-455A-8478-1E49A3DDE0C5}" dt="2018-09-10T00:51:58.299" v="8164" actId="20577"/>
        <pc:sldMkLst>
          <pc:docMk/>
          <pc:sldMk cId="182615604" sldId="265"/>
        </pc:sldMkLst>
        <pc:spChg chg="mod">
          <ac:chgData name="Anna Fera" userId="47a34fa8-45e1-4bf7-8365-fc42d449ed5d" providerId="ADAL" clId="{C47DC3A2-3F85-455A-8478-1E49A3DDE0C5}" dt="2018-09-10T00:51:29.736" v="8161" actId="26606"/>
          <ac:spMkLst>
            <pc:docMk/>
            <pc:sldMk cId="182615604" sldId="265"/>
            <ac:spMk id="2" creationId="{C3618CD8-5FC2-4E0D-BD5A-78B5F947EF72}"/>
          </ac:spMkLst>
        </pc:spChg>
        <pc:spChg chg="mod">
          <ac:chgData name="Anna Fera" userId="47a34fa8-45e1-4bf7-8365-fc42d449ed5d" providerId="ADAL" clId="{C47DC3A2-3F85-455A-8478-1E49A3DDE0C5}" dt="2018-09-10T00:51:29.736" v="8161" actId="26606"/>
          <ac:spMkLst>
            <pc:docMk/>
            <pc:sldMk cId="182615604" sldId="265"/>
            <ac:spMk id="3" creationId="{C8DE1E6F-3E7D-413D-BC92-C87B4E0193BA}"/>
          </ac:spMkLst>
        </pc:spChg>
        <pc:spChg chg="add del">
          <ac:chgData name="Anna Fera" userId="47a34fa8-45e1-4bf7-8365-fc42d449ed5d" providerId="ADAL" clId="{C47DC3A2-3F85-455A-8478-1E49A3DDE0C5}" dt="2018-09-10T00:51:13.981" v="8158" actId="20577"/>
          <ac:spMkLst>
            <pc:docMk/>
            <pc:sldMk cId="182615604" sldId="265"/>
            <ac:spMk id="4" creationId="{72438FEE-49E2-4A65-8B50-A1B97A761A95}"/>
          </ac:spMkLst>
        </pc:spChg>
        <pc:spChg chg="add del">
          <ac:chgData name="Anna Fera" userId="47a34fa8-45e1-4bf7-8365-fc42d449ed5d" providerId="ADAL" clId="{C47DC3A2-3F85-455A-8478-1E49A3DDE0C5}" dt="2018-09-10T00:51:29.736" v="8161" actId="26606"/>
          <ac:spMkLst>
            <pc:docMk/>
            <pc:sldMk cId="182615604" sldId="265"/>
            <ac:spMk id="10" creationId="{A1698906-F123-49CB-B633-247AC48701BD}"/>
          </ac:spMkLst>
        </pc:spChg>
        <pc:spChg chg="add del">
          <ac:chgData name="Anna Fera" userId="47a34fa8-45e1-4bf7-8365-fc42d449ed5d" providerId="ADAL" clId="{C47DC3A2-3F85-455A-8478-1E49A3DDE0C5}" dt="2018-09-10T00:51:29.736" v="8161" actId="26606"/>
          <ac:spMkLst>
            <pc:docMk/>
            <pc:sldMk cId="182615604" sldId="265"/>
            <ac:spMk id="14" creationId="{5D86D9DA-31E3-48ED-9F77-2D8B649BD4E0}"/>
          </ac:spMkLst>
        </pc:spChg>
        <pc:spChg chg="add del">
          <ac:chgData name="Anna Fera" userId="47a34fa8-45e1-4bf7-8365-fc42d449ed5d" providerId="ADAL" clId="{C47DC3A2-3F85-455A-8478-1E49A3DDE0C5}" dt="2018-09-10T00:51:29.736" v="8161" actId="26606"/>
          <ac:spMkLst>
            <pc:docMk/>
            <pc:sldMk cId="182615604" sldId="265"/>
            <ac:spMk id="16" creationId="{04C6B320-AA89-4C19-89F7-71D46B26BA6B}"/>
          </ac:spMkLst>
        </pc:spChg>
        <pc:spChg chg="add del">
          <ac:chgData name="Anna Fera" userId="47a34fa8-45e1-4bf7-8365-fc42d449ed5d" providerId="ADAL" clId="{C47DC3A2-3F85-455A-8478-1E49A3DDE0C5}" dt="2018-09-10T00:51:29.736" v="8161" actId="26606"/>
          <ac:spMkLst>
            <pc:docMk/>
            <pc:sldMk cId="182615604" sldId="265"/>
            <ac:spMk id="20" creationId="{645EE119-0AC6-45BA-AE5E-A86AFE1C74C0}"/>
          </ac:spMkLst>
        </pc:spChg>
        <pc:picChg chg="add del mod">
          <ac:chgData name="Anna Fera" userId="47a34fa8-45e1-4bf7-8365-fc42d449ed5d" providerId="ADAL" clId="{C47DC3A2-3F85-455A-8478-1E49A3DDE0C5}" dt="2018-09-10T00:51:30.377" v="8162" actId="20577"/>
          <ac:picMkLst>
            <pc:docMk/>
            <pc:sldMk cId="182615604" sldId="265"/>
            <ac:picMk id="5" creationId="{C9EB1ECA-2077-4EE1-B4B5-74576501D279}"/>
          </ac:picMkLst>
        </pc:picChg>
        <pc:picChg chg="add del">
          <ac:chgData name="Anna Fera" userId="47a34fa8-45e1-4bf7-8365-fc42d449ed5d" providerId="ADAL" clId="{C47DC3A2-3F85-455A-8478-1E49A3DDE0C5}" dt="2018-09-10T00:51:29.736" v="8161" actId="26606"/>
          <ac:picMkLst>
            <pc:docMk/>
            <pc:sldMk cId="182615604" sldId="265"/>
            <ac:picMk id="12" creationId="{12AFB628-1D2A-4F5A-8E9E-2C8E917B59E8}"/>
          </ac:picMkLst>
        </pc:picChg>
        <pc:picChg chg="add del">
          <ac:chgData name="Anna Fera" userId="47a34fa8-45e1-4bf7-8365-fc42d449ed5d" providerId="ADAL" clId="{C47DC3A2-3F85-455A-8478-1E49A3DDE0C5}" dt="2018-09-10T00:51:29.736" v="8161" actId="26606"/>
          <ac:picMkLst>
            <pc:docMk/>
            <pc:sldMk cId="182615604" sldId="265"/>
            <ac:picMk id="18" creationId="{4AC1383A-2DFB-422E-8FB2-1CABD96DDF9B}"/>
          </ac:picMkLst>
        </pc:picChg>
      </pc:sldChg>
      <pc:sldChg chg="addSp delSp modSp add mod setBg modAnim">
        <pc:chgData name="Anna Fera" userId="47a34fa8-45e1-4bf7-8365-fc42d449ed5d" providerId="ADAL" clId="{C47DC3A2-3F85-455A-8478-1E49A3DDE0C5}" dt="2018-09-10T00:52:45.052" v="8183" actId="20577"/>
        <pc:sldMkLst>
          <pc:docMk/>
          <pc:sldMk cId="2675696350" sldId="266"/>
        </pc:sldMkLst>
        <pc:spChg chg="mod">
          <ac:chgData name="Anna Fera" userId="47a34fa8-45e1-4bf7-8365-fc42d449ed5d" providerId="ADAL" clId="{C47DC3A2-3F85-455A-8478-1E49A3DDE0C5}" dt="2018-09-10T00:52:34.130" v="8180" actId="113"/>
          <ac:spMkLst>
            <pc:docMk/>
            <pc:sldMk cId="2675696350" sldId="266"/>
            <ac:spMk id="2" creationId="{9DEF395F-9614-4F60-B39F-13965876E015}"/>
          </ac:spMkLst>
        </pc:spChg>
        <pc:spChg chg="mod">
          <ac:chgData name="Anna Fera" userId="47a34fa8-45e1-4bf7-8365-fc42d449ed5d" providerId="ADAL" clId="{C47DC3A2-3F85-455A-8478-1E49A3DDE0C5}" dt="2018-09-10T00:52:30.386" v="8176" actId="27636"/>
          <ac:spMkLst>
            <pc:docMk/>
            <pc:sldMk cId="2675696350" sldId="266"/>
            <ac:spMk id="3" creationId="{F2527A50-8DAA-40DC-ACEA-FC52EBE12C3A}"/>
          </ac:spMkLst>
        </pc:spChg>
        <pc:spChg chg="add del">
          <ac:chgData name="Anna Fera" userId="47a34fa8-45e1-4bf7-8365-fc42d449ed5d" providerId="ADAL" clId="{C47DC3A2-3F85-455A-8478-1E49A3DDE0C5}" dt="2018-09-10T00:52:24.958" v="8167" actId="26606"/>
          <ac:spMkLst>
            <pc:docMk/>
            <pc:sldMk cId="2675696350" sldId="266"/>
            <ac:spMk id="9" creationId="{8DCA3673-CDE4-40C5-9FA8-F89874CFBA73}"/>
          </ac:spMkLst>
        </pc:spChg>
        <pc:spChg chg="add del">
          <ac:chgData name="Anna Fera" userId="47a34fa8-45e1-4bf7-8365-fc42d449ed5d" providerId="ADAL" clId="{C47DC3A2-3F85-455A-8478-1E49A3DDE0C5}" dt="2018-09-10T00:52:24.958" v="8167" actId="26606"/>
          <ac:spMkLst>
            <pc:docMk/>
            <pc:sldMk cId="2675696350" sldId="266"/>
            <ac:spMk id="13" creationId="{0FFFD040-32A9-4D2B-86CA-599D030A4161}"/>
          </ac:spMkLst>
        </pc:spChg>
        <pc:spChg chg="add del">
          <ac:chgData name="Anna Fera" userId="47a34fa8-45e1-4bf7-8365-fc42d449ed5d" providerId="ADAL" clId="{C47DC3A2-3F85-455A-8478-1E49A3DDE0C5}" dt="2018-09-10T00:52:24.958" v="8167" actId="26606"/>
          <ac:spMkLst>
            <pc:docMk/>
            <pc:sldMk cId="2675696350" sldId="266"/>
            <ac:spMk id="15" creationId="{863205CA-B7FF-4C25-A4C8-3BBBCE19D950}"/>
          </ac:spMkLst>
        </pc:spChg>
        <pc:picChg chg="add mod">
          <ac:chgData name="Anna Fera" userId="47a34fa8-45e1-4bf7-8365-fc42d449ed5d" providerId="ADAL" clId="{C47DC3A2-3F85-455A-8478-1E49A3DDE0C5}" dt="2018-09-10T00:52:30.010" v="8174" actId="27614"/>
          <ac:picMkLst>
            <pc:docMk/>
            <pc:sldMk cId="2675696350" sldId="266"/>
            <ac:picMk id="4" creationId="{23E4987A-F8FD-4D9F-BCEA-EC237C3D4767}"/>
          </ac:picMkLst>
        </pc:picChg>
        <pc:picChg chg="add del">
          <ac:chgData name="Anna Fera" userId="47a34fa8-45e1-4bf7-8365-fc42d449ed5d" providerId="ADAL" clId="{C47DC3A2-3F85-455A-8478-1E49A3DDE0C5}" dt="2018-09-10T00:52:24.958" v="8167" actId="26606"/>
          <ac:picMkLst>
            <pc:docMk/>
            <pc:sldMk cId="2675696350" sldId="266"/>
            <ac:picMk id="11" creationId="{95756E8F-499C-4533-BBE8-309C3E8D985C}"/>
          </ac:picMkLst>
        </pc:picChg>
        <pc:picChg chg="add del">
          <ac:chgData name="Anna Fera" userId="47a34fa8-45e1-4bf7-8365-fc42d449ed5d" providerId="ADAL" clId="{C47DC3A2-3F85-455A-8478-1E49A3DDE0C5}" dt="2018-09-10T00:52:24.958" v="8167" actId="26606"/>
          <ac:picMkLst>
            <pc:docMk/>
            <pc:sldMk cId="2675696350" sldId="266"/>
            <ac:picMk id="17" creationId="{306E3F32-3C1A-4B6E-AF26-8A15A788560F}"/>
          </ac:picMkLst>
        </pc:picChg>
      </pc:sldChg>
      <pc:sldChg chg="modSp add modAnim">
        <pc:chgData name="Anna Fera" userId="47a34fa8-45e1-4bf7-8365-fc42d449ed5d" providerId="ADAL" clId="{C47DC3A2-3F85-455A-8478-1E49A3DDE0C5}" dt="2018-09-10T00:53:17.136" v="8194" actId="403"/>
        <pc:sldMkLst>
          <pc:docMk/>
          <pc:sldMk cId="4223788677" sldId="267"/>
        </pc:sldMkLst>
        <pc:spChg chg="mod">
          <ac:chgData name="Anna Fera" userId="47a34fa8-45e1-4bf7-8365-fc42d449ed5d" providerId="ADAL" clId="{C47DC3A2-3F85-455A-8478-1E49A3DDE0C5}" dt="2018-09-10T00:53:17.136" v="8194" actId="403"/>
          <ac:spMkLst>
            <pc:docMk/>
            <pc:sldMk cId="4223788677" sldId="267"/>
            <ac:spMk id="2" creationId="{098F1C62-0F3E-4BC4-BF1F-8075A9822D3E}"/>
          </ac:spMkLst>
        </pc:spChg>
        <pc:spChg chg="mod">
          <ac:chgData name="Anna Fera" userId="47a34fa8-45e1-4bf7-8365-fc42d449ed5d" providerId="ADAL" clId="{C47DC3A2-3F85-455A-8478-1E49A3DDE0C5}" dt="2018-09-10T00:53:09.679" v="8191" actId="404"/>
          <ac:spMkLst>
            <pc:docMk/>
            <pc:sldMk cId="4223788677" sldId="267"/>
            <ac:spMk id="3" creationId="{D2E2BCC2-834D-46F8-BF51-135BE6CD7D5D}"/>
          </ac:spMkLst>
        </pc:spChg>
      </pc:sldChg>
      <pc:sldChg chg="addSp delSp modSp add mod setBg modAnim">
        <pc:chgData name="Anna Fera" userId="47a34fa8-45e1-4bf7-8365-fc42d449ed5d" providerId="ADAL" clId="{C47DC3A2-3F85-455A-8478-1E49A3DDE0C5}" dt="2018-09-10T00:54:38.371" v="8210" actId="20577"/>
        <pc:sldMkLst>
          <pc:docMk/>
          <pc:sldMk cId="657517350" sldId="268"/>
        </pc:sldMkLst>
        <pc:spChg chg="mod">
          <ac:chgData name="Anna Fera" userId="47a34fa8-45e1-4bf7-8365-fc42d449ed5d" providerId="ADAL" clId="{C47DC3A2-3F85-455A-8478-1E49A3DDE0C5}" dt="2018-09-10T00:54:13.387" v="8200" actId="26606"/>
          <ac:spMkLst>
            <pc:docMk/>
            <pc:sldMk cId="657517350" sldId="268"/>
            <ac:spMk id="2" creationId="{9C3C4ACB-08A5-41E1-A6DB-A7FD72163F4D}"/>
          </ac:spMkLst>
        </pc:spChg>
        <pc:spChg chg="mod">
          <ac:chgData name="Anna Fera" userId="47a34fa8-45e1-4bf7-8365-fc42d449ed5d" providerId="ADAL" clId="{C47DC3A2-3F85-455A-8478-1E49A3DDE0C5}" dt="2018-09-10T00:54:17.231" v="8201" actId="403"/>
          <ac:spMkLst>
            <pc:docMk/>
            <pc:sldMk cId="657517350" sldId="268"/>
            <ac:spMk id="3" creationId="{7218C4C8-C061-4D12-9324-045B9A6AAB3A}"/>
          </ac:spMkLst>
        </pc:spChg>
        <pc:spChg chg="add del">
          <ac:chgData name="Anna Fera" userId="47a34fa8-45e1-4bf7-8365-fc42d449ed5d" providerId="ADAL" clId="{C47DC3A2-3F85-455A-8478-1E49A3DDE0C5}" dt="2018-09-10T00:54:13.375" v="8199" actId="26606"/>
          <ac:spMkLst>
            <pc:docMk/>
            <pc:sldMk cId="657517350" sldId="268"/>
            <ac:spMk id="9" creationId="{4FED5428-B788-40A3-A5CB-6BDF858BEA73}"/>
          </ac:spMkLst>
        </pc:spChg>
        <pc:spChg chg="add del">
          <ac:chgData name="Anna Fera" userId="47a34fa8-45e1-4bf7-8365-fc42d449ed5d" providerId="ADAL" clId="{C47DC3A2-3F85-455A-8478-1E49A3DDE0C5}" dt="2018-09-10T00:54:13.375" v="8199" actId="26606"/>
          <ac:spMkLst>
            <pc:docMk/>
            <pc:sldMk cId="657517350" sldId="268"/>
            <ac:spMk id="11" creationId="{BEB18A53-A5FF-4C09-A59A-B74B285030DA}"/>
          </ac:spMkLst>
        </pc:spChg>
        <pc:spChg chg="add del">
          <ac:chgData name="Anna Fera" userId="47a34fa8-45e1-4bf7-8365-fc42d449ed5d" providerId="ADAL" clId="{C47DC3A2-3F85-455A-8478-1E49A3DDE0C5}" dt="2018-09-10T00:54:13.375" v="8199" actId="26606"/>
          <ac:spMkLst>
            <pc:docMk/>
            <pc:sldMk cId="657517350" sldId="268"/>
            <ac:spMk id="15" creationId="{D705871E-7776-4ADA-A14E-DAC5F2201065}"/>
          </ac:spMkLst>
        </pc:spChg>
        <pc:spChg chg="add del">
          <ac:chgData name="Anna Fera" userId="47a34fa8-45e1-4bf7-8365-fc42d449ed5d" providerId="ADAL" clId="{C47DC3A2-3F85-455A-8478-1E49A3DDE0C5}" dt="2018-09-10T00:54:13.375" v="8199" actId="26606"/>
          <ac:spMkLst>
            <pc:docMk/>
            <pc:sldMk cId="657517350" sldId="268"/>
            <ac:spMk id="19" creationId="{D50721BA-D423-40FA-85F0-0FA41DE4F90C}"/>
          </ac:spMkLst>
        </pc:spChg>
        <pc:spChg chg="add">
          <ac:chgData name="Anna Fera" userId="47a34fa8-45e1-4bf7-8365-fc42d449ed5d" providerId="ADAL" clId="{C47DC3A2-3F85-455A-8478-1E49A3DDE0C5}" dt="2018-09-10T00:54:13.387" v="8200" actId="26606"/>
          <ac:spMkLst>
            <pc:docMk/>
            <pc:sldMk cId="657517350" sldId="268"/>
            <ac:spMk id="21" creationId="{3E65D7FA-E76C-4BC3-A429-CF64BC367B49}"/>
          </ac:spMkLst>
        </pc:spChg>
        <pc:spChg chg="add">
          <ac:chgData name="Anna Fera" userId="47a34fa8-45e1-4bf7-8365-fc42d449ed5d" providerId="ADAL" clId="{C47DC3A2-3F85-455A-8478-1E49A3DDE0C5}" dt="2018-09-10T00:54:13.387" v="8200" actId="26606"/>
          <ac:spMkLst>
            <pc:docMk/>
            <pc:sldMk cId="657517350" sldId="268"/>
            <ac:spMk id="22" creationId="{6A5D59EF-03D3-4163-B6D4-53D9794E64FA}"/>
          </ac:spMkLst>
        </pc:spChg>
        <pc:spChg chg="add">
          <ac:chgData name="Anna Fera" userId="47a34fa8-45e1-4bf7-8365-fc42d449ed5d" providerId="ADAL" clId="{C47DC3A2-3F85-455A-8478-1E49A3DDE0C5}" dt="2018-09-10T00:54:13.387" v="8200" actId="26606"/>
          <ac:spMkLst>
            <pc:docMk/>
            <pc:sldMk cId="657517350" sldId="268"/>
            <ac:spMk id="24" creationId="{F17C02A3-BE2B-433D-BD66-594309B83078}"/>
          </ac:spMkLst>
        </pc:spChg>
        <pc:spChg chg="add">
          <ac:chgData name="Anna Fera" userId="47a34fa8-45e1-4bf7-8365-fc42d449ed5d" providerId="ADAL" clId="{C47DC3A2-3F85-455A-8478-1E49A3DDE0C5}" dt="2018-09-10T00:54:13.387" v="8200" actId="26606"/>
          <ac:spMkLst>
            <pc:docMk/>
            <pc:sldMk cId="657517350" sldId="268"/>
            <ac:spMk id="26" creationId="{E9294641-47B5-4630-8E7D-094CDF5638D7}"/>
          </ac:spMkLst>
        </pc:spChg>
        <pc:picChg chg="add mod ord">
          <ac:chgData name="Anna Fera" userId="47a34fa8-45e1-4bf7-8365-fc42d449ed5d" providerId="ADAL" clId="{C47DC3A2-3F85-455A-8478-1E49A3DDE0C5}" dt="2018-09-10T00:54:18.575" v="8202" actId="27614"/>
          <ac:picMkLst>
            <pc:docMk/>
            <pc:sldMk cId="657517350" sldId="268"/>
            <ac:picMk id="4" creationId="{E9A0C4CB-EE3E-4759-9AC7-FD083ADF6FFA}"/>
          </ac:picMkLst>
        </pc:picChg>
        <pc:picChg chg="add del">
          <ac:chgData name="Anna Fera" userId="47a34fa8-45e1-4bf7-8365-fc42d449ed5d" providerId="ADAL" clId="{C47DC3A2-3F85-455A-8478-1E49A3DDE0C5}" dt="2018-09-10T00:54:13.375" v="8199" actId="26606"/>
          <ac:picMkLst>
            <pc:docMk/>
            <pc:sldMk cId="657517350" sldId="268"/>
            <ac:picMk id="13" creationId="{3FF92139-1757-4FCA-8CAB-8FDD8B5CDE17}"/>
          </ac:picMkLst>
        </pc:picChg>
        <pc:picChg chg="add del">
          <ac:chgData name="Anna Fera" userId="47a34fa8-45e1-4bf7-8365-fc42d449ed5d" providerId="ADAL" clId="{C47DC3A2-3F85-455A-8478-1E49A3DDE0C5}" dt="2018-09-10T00:54:13.375" v="8199" actId="26606"/>
          <ac:picMkLst>
            <pc:docMk/>
            <pc:sldMk cId="657517350" sldId="268"/>
            <ac:picMk id="17" creationId="{259672D3-2676-47EF-A559-DFD9D4474643}"/>
          </ac:picMkLst>
        </pc:picChg>
        <pc:picChg chg="add mod">
          <ac:chgData name="Anna Fera" userId="47a34fa8-45e1-4bf7-8365-fc42d449ed5d" providerId="ADAL" clId="{C47DC3A2-3F85-455A-8478-1E49A3DDE0C5}" dt="2018-09-10T00:54:19.327" v="8204" actId="27614"/>
          <ac:picMkLst>
            <pc:docMk/>
            <pc:sldMk cId="657517350" sldId="268"/>
            <ac:picMk id="23" creationId="{380EB636-0E64-447B-A436-048680F7A7F8}"/>
          </ac:picMkLst>
        </pc:picChg>
        <pc:picChg chg="add mod">
          <ac:chgData name="Anna Fera" userId="47a34fa8-45e1-4bf7-8365-fc42d449ed5d" providerId="ADAL" clId="{C47DC3A2-3F85-455A-8478-1E49A3DDE0C5}" dt="2018-09-10T00:54:18.783" v="8203" actId="27614"/>
          <ac:picMkLst>
            <pc:docMk/>
            <pc:sldMk cId="657517350" sldId="268"/>
            <ac:picMk id="25" creationId="{708FE891-AFAF-4FF5-8C1D-137322CDFCCF}"/>
          </ac:picMkLst>
        </pc:picChg>
      </pc:sldChg>
      <pc:sldChg chg="modSp add del">
        <pc:chgData name="Anna Fera" userId="47a34fa8-45e1-4bf7-8365-fc42d449ed5d" providerId="ADAL" clId="{C47DC3A2-3F85-455A-8478-1E49A3DDE0C5}" dt="2018-09-10T00:54:43.639" v="8211" actId="2696"/>
        <pc:sldMkLst>
          <pc:docMk/>
          <pc:sldMk cId="2708206555" sldId="269"/>
        </pc:sldMkLst>
        <pc:spChg chg="mod">
          <ac:chgData name="Anna Fera" userId="47a34fa8-45e1-4bf7-8365-fc42d449ed5d" providerId="ADAL" clId="{C47DC3A2-3F85-455A-8478-1E49A3DDE0C5}" dt="2018-09-10T00:02:38.687" v="3389" actId="20577"/>
          <ac:spMkLst>
            <pc:docMk/>
            <pc:sldMk cId="2708206555" sldId="269"/>
            <ac:spMk id="3" creationId="{5FD815EC-40CB-4B11-BD25-EB77F65F2BA4}"/>
          </ac:spMkLst>
        </pc:spChg>
      </pc:sldChg>
      <pc:sldChg chg="modSp add modAnim">
        <pc:chgData name="Anna Fera" userId="47a34fa8-45e1-4bf7-8365-fc42d449ed5d" providerId="ADAL" clId="{C47DC3A2-3F85-455A-8478-1E49A3DDE0C5}" dt="2018-09-10T00:55:49.323" v="8235" actId="20577"/>
        <pc:sldMkLst>
          <pc:docMk/>
          <pc:sldMk cId="1233757794" sldId="270"/>
        </pc:sldMkLst>
        <pc:spChg chg="mod">
          <ac:chgData name="Anna Fera" userId="47a34fa8-45e1-4bf7-8365-fc42d449ed5d" providerId="ADAL" clId="{C47DC3A2-3F85-455A-8478-1E49A3DDE0C5}" dt="2018-09-10T00:54:54.542" v="8212" actId="113"/>
          <ac:spMkLst>
            <pc:docMk/>
            <pc:sldMk cId="1233757794" sldId="270"/>
            <ac:spMk id="2" creationId="{D0B03C80-0A17-4AA2-B236-66BDB2117949}"/>
          </ac:spMkLst>
        </pc:spChg>
        <pc:spChg chg="mod">
          <ac:chgData name="Anna Fera" userId="47a34fa8-45e1-4bf7-8365-fc42d449ed5d" providerId="ADAL" clId="{C47DC3A2-3F85-455A-8478-1E49A3DDE0C5}" dt="2018-09-10T00:55:14.622" v="8230" actId="20577"/>
          <ac:spMkLst>
            <pc:docMk/>
            <pc:sldMk cId="1233757794" sldId="270"/>
            <ac:spMk id="3" creationId="{4C2024C9-8758-4B9C-ABD2-27A284B4B921}"/>
          </ac:spMkLst>
        </pc:spChg>
      </pc:sldChg>
      <pc:sldChg chg="modSp add modAnim">
        <pc:chgData name="Anna Fera" userId="47a34fa8-45e1-4bf7-8365-fc42d449ed5d" providerId="ADAL" clId="{C47DC3A2-3F85-455A-8478-1E49A3DDE0C5}" dt="2018-09-10T00:57:22.508" v="8241" actId="20577"/>
        <pc:sldMkLst>
          <pc:docMk/>
          <pc:sldMk cId="2282413292" sldId="271"/>
        </pc:sldMkLst>
        <pc:spChg chg="mod">
          <ac:chgData name="Anna Fera" userId="47a34fa8-45e1-4bf7-8365-fc42d449ed5d" providerId="ADAL" clId="{C47DC3A2-3F85-455A-8478-1E49A3DDE0C5}" dt="2018-09-10T00:05:43.667" v="3760" actId="20577"/>
          <ac:spMkLst>
            <pc:docMk/>
            <pc:sldMk cId="2282413292" sldId="271"/>
            <ac:spMk id="2" creationId="{824C48BC-E4F6-4708-BFDE-62D0A00E1816}"/>
          </ac:spMkLst>
        </pc:spChg>
        <pc:spChg chg="mod">
          <ac:chgData name="Anna Fera" userId="47a34fa8-45e1-4bf7-8365-fc42d449ed5d" providerId="ADAL" clId="{C47DC3A2-3F85-455A-8478-1E49A3DDE0C5}" dt="2018-09-10T00:56:08.058" v="8236" actId="403"/>
          <ac:spMkLst>
            <pc:docMk/>
            <pc:sldMk cId="2282413292" sldId="271"/>
            <ac:spMk id="3" creationId="{0E57936A-21A9-4C46-A6DD-F1D094EE6A19}"/>
          </ac:spMkLst>
        </pc:spChg>
      </pc:sldChg>
      <pc:sldChg chg="addSp modSp add mod setBg modAnim">
        <pc:chgData name="Anna Fera" userId="47a34fa8-45e1-4bf7-8365-fc42d449ed5d" providerId="ADAL" clId="{C47DC3A2-3F85-455A-8478-1E49A3DDE0C5}" dt="2018-09-10T00:58:28.420" v="8257" actId="20577"/>
        <pc:sldMkLst>
          <pc:docMk/>
          <pc:sldMk cId="937947050" sldId="272"/>
        </pc:sldMkLst>
        <pc:spChg chg="mod">
          <ac:chgData name="Anna Fera" userId="47a34fa8-45e1-4bf7-8365-fc42d449ed5d" providerId="ADAL" clId="{C47DC3A2-3F85-455A-8478-1E49A3DDE0C5}" dt="2018-09-10T00:57:56.861" v="8243" actId="26606"/>
          <ac:spMkLst>
            <pc:docMk/>
            <pc:sldMk cId="937947050" sldId="272"/>
            <ac:spMk id="2" creationId="{7CBE5793-FCFA-489E-BE1B-20A06136A22F}"/>
          </ac:spMkLst>
        </pc:spChg>
        <pc:spChg chg="mod">
          <ac:chgData name="Anna Fera" userId="47a34fa8-45e1-4bf7-8365-fc42d449ed5d" providerId="ADAL" clId="{C47DC3A2-3F85-455A-8478-1E49A3DDE0C5}" dt="2018-09-10T00:58:06.391" v="8251" actId="27636"/>
          <ac:spMkLst>
            <pc:docMk/>
            <pc:sldMk cId="937947050" sldId="272"/>
            <ac:spMk id="3" creationId="{87FFC62E-939E-4A4C-B82D-23FAC44648CD}"/>
          </ac:spMkLst>
        </pc:spChg>
        <pc:spChg chg="add">
          <ac:chgData name="Anna Fera" userId="47a34fa8-45e1-4bf7-8365-fc42d449ed5d" providerId="ADAL" clId="{C47DC3A2-3F85-455A-8478-1E49A3DDE0C5}" dt="2018-09-10T00:57:56.861" v="8243" actId="26606"/>
          <ac:spMkLst>
            <pc:docMk/>
            <pc:sldMk cId="937947050" sldId="272"/>
            <ac:spMk id="9" creationId="{6764E3F6-59F1-44FF-9EF2-8EF0BCA30B60}"/>
          </ac:spMkLst>
        </pc:spChg>
        <pc:spChg chg="add">
          <ac:chgData name="Anna Fera" userId="47a34fa8-45e1-4bf7-8365-fc42d449ed5d" providerId="ADAL" clId="{C47DC3A2-3F85-455A-8478-1E49A3DDE0C5}" dt="2018-09-10T00:57:56.861" v="8243" actId="26606"/>
          <ac:spMkLst>
            <pc:docMk/>
            <pc:sldMk cId="937947050" sldId="272"/>
            <ac:spMk id="13" creationId="{0743C7B8-BD05-4C16-9FC9-6B5C5BA3A043}"/>
          </ac:spMkLst>
        </pc:spChg>
        <pc:spChg chg="add">
          <ac:chgData name="Anna Fera" userId="47a34fa8-45e1-4bf7-8365-fc42d449ed5d" providerId="ADAL" clId="{C47DC3A2-3F85-455A-8478-1E49A3DDE0C5}" dt="2018-09-10T00:57:56.861" v="8243" actId="26606"/>
          <ac:spMkLst>
            <pc:docMk/>
            <pc:sldMk cId="937947050" sldId="272"/>
            <ac:spMk id="15" creationId="{E6B9B529-EAD6-442A-92A1-6A496B93297E}"/>
          </ac:spMkLst>
        </pc:spChg>
        <pc:picChg chg="add mod">
          <ac:chgData name="Anna Fera" userId="47a34fa8-45e1-4bf7-8365-fc42d449ed5d" providerId="ADAL" clId="{C47DC3A2-3F85-455A-8478-1E49A3DDE0C5}" dt="2018-09-10T00:58:05.448" v="8249" actId="27614"/>
          <ac:picMkLst>
            <pc:docMk/>
            <pc:sldMk cId="937947050" sldId="272"/>
            <ac:picMk id="4" creationId="{3FFF4760-B5AB-4906-A3FE-BF8C4E055611}"/>
          </ac:picMkLst>
        </pc:picChg>
        <pc:picChg chg="add mod">
          <ac:chgData name="Anna Fera" userId="47a34fa8-45e1-4bf7-8365-fc42d449ed5d" providerId="ADAL" clId="{C47DC3A2-3F85-455A-8478-1E49A3DDE0C5}" dt="2018-09-10T00:58:05.261" v="8247" actId="27614"/>
          <ac:picMkLst>
            <pc:docMk/>
            <pc:sldMk cId="937947050" sldId="272"/>
            <ac:picMk id="11" creationId="{8DF1CE84-BC06-4E42-A5D4-7B92E327FDF7}"/>
          </ac:picMkLst>
        </pc:picChg>
        <pc:picChg chg="add mod">
          <ac:chgData name="Anna Fera" userId="47a34fa8-45e1-4bf7-8365-fc42d449ed5d" providerId="ADAL" clId="{C47DC3A2-3F85-455A-8478-1E49A3DDE0C5}" dt="2018-09-10T00:58:05.448" v="8248" actId="27614"/>
          <ac:picMkLst>
            <pc:docMk/>
            <pc:sldMk cId="937947050" sldId="272"/>
            <ac:picMk id="17" creationId="{C0419FA5-A1B5-487F-92D4-03983819F9B9}"/>
          </ac:picMkLst>
        </pc:picChg>
      </pc:sldChg>
      <pc:sldChg chg="modSp add del">
        <pc:chgData name="Anna Fera" userId="47a34fa8-45e1-4bf7-8365-fc42d449ed5d" providerId="ADAL" clId="{C47DC3A2-3F85-455A-8478-1E49A3DDE0C5}" dt="2018-09-10T00:58:48.143" v="8258" actId="2696"/>
        <pc:sldMkLst>
          <pc:docMk/>
          <pc:sldMk cId="212173161" sldId="273"/>
        </pc:sldMkLst>
        <pc:spChg chg="mod">
          <ac:chgData name="Anna Fera" userId="47a34fa8-45e1-4bf7-8365-fc42d449ed5d" providerId="ADAL" clId="{C47DC3A2-3F85-455A-8478-1E49A3DDE0C5}" dt="2018-09-10T00:10:28.587" v="4662" actId="20577"/>
          <ac:spMkLst>
            <pc:docMk/>
            <pc:sldMk cId="212173161" sldId="273"/>
            <ac:spMk id="2" creationId="{B8397D03-CF30-42DE-8450-595D5CFBF72D}"/>
          </ac:spMkLst>
        </pc:spChg>
        <pc:spChg chg="mod">
          <ac:chgData name="Anna Fera" userId="47a34fa8-45e1-4bf7-8365-fc42d449ed5d" providerId="ADAL" clId="{C47DC3A2-3F85-455A-8478-1E49A3DDE0C5}" dt="2018-09-10T00:15:30.814" v="4903" actId="313"/>
          <ac:spMkLst>
            <pc:docMk/>
            <pc:sldMk cId="212173161" sldId="273"/>
            <ac:spMk id="3" creationId="{D2C3DB4E-D798-4EC8-AD2E-1DF6090B5C58}"/>
          </ac:spMkLst>
        </pc:spChg>
      </pc:sldChg>
      <pc:sldChg chg="modSp add">
        <pc:chgData name="Anna Fera" userId="47a34fa8-45e1-4bf7-8365-fc42d449ed5d" providerId="ADAL" clId="{C47DC3A2-3F85-455A-8478-1E49A3DDE0C5}" dt="2018-09-10T00:15:46.579" v="4965" actId="20577"/>
        <pc:sldMkLst>
          <pc:docMk/>
          <pc:sldMk cId="4120954977" sldId="274"/>
        </pc:sldMkLst>
        <pc:spChg chg="mod">
          <ac:chgData name="Anna Fera" userId="47a34fa8-45e1-4bf7-8365-fc42d449ed5d" providerId="ADAL" clId="{C47DC3A2-3F85-455A-8478-1E49A3DDE0C5}" dt="2018-09-10T00:15:46.579" v="4965" actId="20577"/>
          <ac:spMkLst>
            <pc:docMk/>
            <pc:sldMk cId="4120954977" sldId="274"/>
            <ac:spMk id="2" creationId="{9F7B80E3-744B-4C53-A106-AE528B3D67AE}"/>
          </ac:spMkLst>
        </pc:spChg>
      </pc:sldChg>
      <pc:sldChg chg="addSp delSp modSp add mod setBg modAnim delDesignElem">
        <pc:chgData name="Anna Fera" userId="47a34fa8-45e1-4bf7-8365-fc42d449ed5d" providerId="ADAL" clId="{C47DC3A2-3F85-455A-8478-1E49A3DDE0C5}" dt="2018-09-10T00:59:36.230" v="8278" actId="20577"/>
        <pc:sldMkLst>
          <pc:docMk/>
          <pc:sldMk cId="139094157" sldId="275"/>
        </pc:sldMkLst>
        <pc:spChg chg="mod">
          <ac:chgData name="Anna Fera" userId="47a34fa8-45e1-4bf7-8365-fc42d449ed5d" providerId="ADAL" clId="{C47DC3A2-3F85-455A-8478-1E49A3DDE0C5}" dt="2018-09-10T00:59:19.043" v="8266" actId="26606"/>
          <ac:spMkLst>
            <pc:docMk/>
            <pc:sldMk cId="139094157" sldId="275"/>
            <ac:spMk id="2" creationId="{C93D8F52-E54A-480D-BE2B-634E7457717B}"/>
          </ac:spMkLst>
        </pc:spChg>
        <pc:spChg chg="mod">
          <ac:chgData name="Anna Fera" userId="47a34fa8-45e1-4bf7-8365-fc42d449ed5d" providerId="ADAL" clId="{C47DC3A2-3F85-455A-8478-1E49A3DDE0C5}" dt="2018-09-10T00:59:31.483" v="8277" actId="1076"/>
          <ac:spMkLst>
            <pc:docMk/>
            <pc:sldMk cId="139094157" sldId="275"/>
            <ac:spMk id="3" creationId="{D415804B-2408-4AA6-BC01-98D1E9550E49}"/>
          </ac:spMkLst>
        </pc:spChg>
        <pc:spChg chg="add del">
          <ac:chgData name="Anna Fera" userId="47a34fa8-45e1-4bf7-8365-fc42d449ed5d" providerId="ADAL" clId="{C47DC3A2-3F85-455A-8478-1E49A3DDE0C5}" dt="2018-09-10T00:59:03.109" v="8260" actId="26606"/>
          <ac:spMkLst>
            <pc:docMk/>
            <pc:sldMk cId="139094157" sldId="275"/>
            <ac:spMk id="71" creationId="{3E65D7FA-E76C-4BC3-A429-CF64BC367B49}"/>
          </ac:spMkLst>
        </pc:spChg>
        <pc:spChg chg="add del">
          <ac:chgData name="Anna Fera" userId="47a34fa8-45e1-4bf7-8365-fc42d449ed5d" providerId="ADAL" clId="{C47DC3A2-3F85-455A-8478-1E49A3DDE0C5}" dt="2018-09-10T00:59:03.109" v="8260" actId="26606"/>
          <ac:spMkLst>
            <pc:docMk/>
            <pc:sldMk cId="139094157" sldId="275"/>
            <ac:spMk id="73" creationId="{6A5D59EF-03D3-4163-B6D4-53D9794E64FA}"/>
          </ac:spMkLst>
        </pc:spChg>
        <pc:spChg chg="add del">
          <ac:chgData name="Anna Fera" userId="47a34fa8-45e1-4bf7-8365-fc42d449ed5d" providerId="ADAL" clId="{C47DC3A2-3F85-455A-8478-1E49A3DDE0C5}" dt="2018-09-10T00:59:03.109" v="8260" actId="26606"/>
          <ac:spMkLst>
            <pc:docMk/>
            <pc:sldMk cId="139094157" sldId="275"/>
            <ac:spMk id="77" creationId="{F17C02A3-BE2B-433D-BD66-594309B83078}"/>
          </ac:spMkLst>
        </pc:spChg>
        <pc:spChg chg="add del">
          <ac:chgData name="Anna Fera" userId="47a34fa8-45e1-4bf7-8365-fc42d449ed5d" providerId="ADAL" clId="{C47DC3A2-3F85-455A-8478-1E49A3DDE0C5}" dt="2018-09-10T00:59:03.109" v="8260" actId="26606"/>
          <ac:spMkLst>
            <pc:docMk/>
            <pc:sldMk cId="139094157" sldId="275"/>
            <ac:spMk id="81" creationId="{E9294641-47B5-4630-8E7D-094CDF5638D7}"/>
          </ac:spMkLst>
        </pc:spChg>
        <pc:spChg chg="add">
          <ac:chgData name="Anna Fera" userId="47a34fa8-45e1-4bf7-8365-fc42d449ed5d" providerId="ADAL" clId="{C47DC3A2-3F85-455A-8478-1E49A3DDE0C5}" dt="2018-09-10T00:59:19.043" v="8266" actId="26606"/>
          <ac:spMkLst>
            <pc:docMk/>
            <pc:sldMk cId="139094157" sldId="275"/>
            <ac:spMk id="92" creationId="{3E65D7FA-E76C-4BC3-A429-CF64BC367B49}"/>
          </ac:spMkLst>
        </pc:spChg>
        <pc:spChg chg="add">
          <ac:chgData name="Anna Fera" userId="47a34fa8-45e1-4bf7-8365-fc42d449ed5d" providerId="ADAL" clId="{C47DC3A2-3F85-455A-8478-1E49A3DDE0C5}" dt="2018-09-10T00:59:19.043" v="8266" actId="26606"/>
          <ac:spMkLst>
            <pc:docMk/>
            <pc:sldMk cId="139094157" sldId="275"/>
            <ac:spMk id="94" creationId="{6A5D59EF-03D3-4163-B6D4-53D9794E64FA}"/>
          </ac:spMkLst>
        </pc:spChg>
        <pc:spChg chg="add">
          <ac:chgData name="Anna Fera" userId="47a34fa8-45e1-4bf7-8365-fc42d449ed5d" providerId="ADAL" clId="{C47DC3A2-3F85-455A-8478-1E49A3DDE0C5}" dt="2018-09-10T00:59:19.043" v="8266" actId="26606"/>
          <ac:spMkLst>
            <pc:docMk/>
            <pc:sldMk cId="139094157" sldId="275"/>
            <ac:spMk id="98" creationId="{F17C02A3-BE2B-433D-BD66-594309B83078}"/>
          </ac:spMkLst>
        </pc:spChg>
        <pc:spChg chg="add">
          <ac:chgData name="Anna Fera" userId="47a34fa8-45e1-4bf7-8365-fc42d449ed5d" providerId="ADAL" clId="{C47DC3A2-3F85-455A-8478-1E49A3DDE0C5}" dt="2018-09-10T00:59:19.043" v="8266" actId="26606"/>
          <ac:spMkLst>
            <pc:docMk/>
            <pc:sldMk cId="139094157" sldId="275"/>
            <ac:spMk id="102" creationId="{E9294641-47B5-4630-8E7D-094CDF5638D7}"/>
          </ac:spMkLst>
        </pc:spChg>
        <pc:spChg chg="add del">
          <ac:chgData name="Anna Fera" userId="47a34fa8-45e1-4bf7-8365-fc42d449ed5d" providerId="ADAL" clId="{C47DC3A2-3F85-455A-8478-1E49A3DDE0C5}" dt="2018-09-10T00:59:05.128" v="8262" actId="26606"/>
          <ac:spMkLst>
            <pc:docMk/>
            <pc:sldMk cId="139094157" sldId="275"/>
            <ac:spMk id="14340" creationId="{4FED5428-B788-40A3-A5CB-6BDF858BEA73}"/>
          </ac:spMkLst>
        </pc:spChg>
        <pc:spChg chg="add del">
          <ac:chgData name="Anna Fera" userId="47a34fa8-45e1-4bf7-8365-fc42d449ed5d" providerId="ADAL" clId="{C47DC3A2-3F85-455A-8478-1E49A3DDE0C5}" dt="2018-09-10T00:59:05.128" v="8262" actId="26606"/>
          <ac:spMkLst>
            <pc:docMk/>
            <pc:sldMk cId="139094157" sldId="275"/>
            <ac:spMk id="14341" creationId="{BEB18A53-A5FF-4C09-A59A-B74B285030DA}"/>
          </ac:spMkLst>
        </pc:spChg>
        <pc:spChg chg="add del">
          <ac:chgData name="Anna Fera" userId="47a34fa8-45e1-4bf7-8365-fc42d449ed5d" providerId="ADAL" clId="{C47DC3A2-3F85-455A-8478-1E49A3DDE0C5}" dt="2018-09-10T00:59:05.128" v="8262" actId="26606"/>
          <ac:spMkLst>
            <pc:docMk/>
            <pc:sldMk cId="139094157" sldId="275"/>
            <ac:spMk id="14343" creationId="{D705871E-7776-4ADA-A14E-DAC5F2201065}"/>
          </ac:spMkLst>
        </pc:spChg>
        <pc:spChg chg="del">
          <ac:chgData name="Anna Fera" userId="47a34fa8-45e1-4bf7-8365-fc42d449ed5d" providerId="ADAL" clId="{C47DC3A2-3F85-455A-8478-1E49A3DDE0C5}" dt="2018-09-10T00:17:13.344" v="4967" actId="20577"/>
          <ac:spMkLst>
            <pc:docMk/>
            <pc:sldMk cId="139094157" sldId="275"/>
            <ac:spMk id="14345" creationId="{C609E9FA-BDDE-45C4-8F5E-974D4208D2EA}"/>
          </ac:spMkLst>
        </pc:spChg>
        <pc:spChg chg="del">
          <ac:chgData name="Anna Fera" userId="47a34fa8-45e1-4bf7-8365-fc42d449ed5d" providerId="ADAL" clId="{C47DC3A2-3F85-455A-8478-1E49A3DDE0C5}" dt="2018-09-10T00:17:13.344" v="4967" actId="20577"/>
          <ac:spMkLst>
            <pc:docMk/>
            <pc:sldMk cId="139094157" sldId="275"/>
            <ac:spMk id="14346" creationId="{7737E529-E43B-4948-B3C4-7F6B806FCCFD}"/>
          </ac:spMkLst>
        </pc:spChg>
        <pc:spChg chg="add del">
          <ac:chgData name="Anna Fera" userId="47a34fa8-45e1-4bf7-8365-fc42d449ed5d" providerId="ADAL" clId="{C47DC3A2-3F85-455A-8478-1E49A3DDE0C5}" dt="2018-09-10T00:59:05.128" v="8262" actId="26606"/>
          <ac:spMkLst>
            <pc:docMk/>
            <pc:sldMk cId="139094157" sldId="275"/>
            <ac:spMk id="14348" creationId="{D50721BA-D423-40FA-85F0-0FA41DE4F90C}"/>
          </ac:spMkLst>
        </pc:spChg>
        <pc:spChg chg="add del">
          <ac:chgData name="Anna Fera" userId="47a34fa8-45e1-4bf7-8365-fc42d449ed5d" providerId="ADAL" clId="{C47DC3A2-3F85-455A-8478-1E49A3DDE0C5}" dt="2018-09-10T00:59:08.812" v="8264" actId="26606"/>
          <ac:spMkLst>
            <pc:docMk/>
            <pc:sldMk cId="139094157" sldId="275"/>
            <ac:spMk id="14352" creationId="{C2E52CAC-158C-4DC7-AA1C-F582FFF73C60}"/>
          </ac:spMkLst>
        </pc:spChg>
        <pc:spChg chg="add del">
          <ac:chgData name="Anna Fera" userId="47a34fa8-45e1-4bf7-8365-fc42d449ed5d" providerId="ADAL" clId="{C47DC3A2-3F85-455A-8478-1E49A3DDE0C5}" dt="2018-09-10T00:59:19.043" v="8266" actId="26606"/>
          <ac:spMkLst>
            <pc:docMk/>
            <pc:sldMk cId="139094157" sldId="275"/>
            <ac:spMk id="14357" creationId="{0917D5C4-7346-4128-A893-88F9031A327B}"/>
          </ac:spMkLst>
        </pc:spChg>
        <pc:grpChg chg="add del">
          <ac:chgData name="Anna Fera" userId="47a34fa8-45e1-4bf7-8365-fc42d449ed5d" providerId="ADAL" clId="{C47DC3A2-3F85-455A-8478-1E49A3DDE0C5}" dt="2018-09-10T00:59:08.812" v="8264" actId="26606"/>
          <ac:grpSpMkLst>
            <pc:docMk/>
            <pc:sldMk cId="139094157" sldId="275"/>
            <ac:grpSpMk id="14350" creationId="{E7E11A8B-D353-4867-842B-40B7BABC9EED}"/>
          </ac:grpSpMkLst>
        </pc:grpChg>
        <pc:grpChg chg="add del">
          <ac:chgData name="Anna Fera" userId="47a34fa8-45e1-4bf7-8365-fc42d449ed5d" providerId="ADAL" clId="{C47DC3A2-3F85-455A-8478-1E49A3DDE0C5}" dt="2018-09-10T00:59:19.043" v="8266" actId="26606"/>
          <ac:grpSpMkLst>
            <pc:docMk/>
            <pc:sldMk cId="139094157" sldId="275"/>
            <ac:grpSpMk id="14355" creationId="{F6BCB397-4790-4766-82B8-F6ED3BAAB00F}"/>
          </ac:grpSpMkLst>
        </pc:grpChg>
        <pc:picChg chg="add del">
          <ac:chgData name="Anna Fera" userId="47a34fa8-45e1-4bf7-8365-fc42d449ed5d" providerId="ADAL" clId="{C47DC3A2-3F85-455A-8478-1E49A3DDE0C5}" dt="2018-09-10T00:59:03.109" v="8260" actId="26606"/>
          <ac:picMkLst>
            <pc:docMk/>
            <pc:sldMk cId="139094157" sldId="275"/>
            <ac:picMk id="75" creationId="{380EB636-0E64-447B-A436-048680F7A7F8}"/>
          </ac:picMkLst>
        </pc:picChg>
        <pc:picChg chg="add del">
          <ac:chgData name="Anna Fera" userId="47a34fa8-45e1-4bf7-8365-fc42d449ed5d" providerId="ADAL" clId="{C47DC3A2-3F85-455A-8478-1E49A3DDE0C5}" dt="2018-09-10T00:59:03.109" v="8260" actId="26606"/>
          <ac:picMkLst>
            <pc:docMk/>
            <pc:sldMk cId="139094157" sldId="275"/>
            <ac:picMk id="79" creationId="{708FE891-AFAF-4FF5-8C1D-137322CDFCCF}"/>
          </ac:picMkLst>
        </pc:picChg>
        <pc:picChg chg="add mod">
          <ac:chgData name="Anna Fera" userId="47a34fa8-45e1-4bf7-8365-fc42d449ed5d" providerId="ADAL" clId="{C47DC3A2-3F85-455A-8478-1E49A3DDE0C5}" dt="2018-09-10T00:59:25.079" v="8274" actId="27614"/>
          <ac:picMkLst>
            <pc:docMk/>
            <pc:sldMk cId="139094157" sldId="275"/>
            <ac:picMk id="96" creationId="{380EB636-0E64-447B-A436-048680F7A7F8}"/>
          </ac:picMkLst>
        </pc:picChg>
        <pc:picChg chg="add mod">
          <ac:chgData name="Anna Fera" userId="47a34fa8-45e1-4bf7-8365-fc42d449ed5d" providerId="ADAL" clId="{C47DC3A2-3F85-455A-8478-1E49A3DDE0C5}" dt="2018-09-10T00:59:24.782" v="8273" actId="27614"/>
          <ac:picMkLst>
            <pc:docMk/>
            <pc:sldMk cId="139094157" sldId="275"/>
            <ac:picMk id="100" creationId="{708FE891-AFAF-4FF5-8C1D-137322CDFCCF}"/>
          </ac:picMkLst>
        </pc:picChg>
        <pc:picChg chg="mod">
          <ac:chgData name="Anna Fera" userId="47a34fa8-45e1-4bf7-8365-fc42d449ed5d" providerId="ADAL" clId="{C47DC3A2-3F85-455A-8478-1E49A3DDE0C5}" dt="2018-09-10T00:59:19.043" v="8266" actId="26606"/>
          <ac:picMkLst>
            <pc:docMk/>
            <pc:sldMk cId="139094157" sldId="275"/>
            <ac:picMk id="14338" creationId="{A10F10CF-6C99-4CEF-B8EC-4F9E8BCF6FB3}"/>
          </ac:picMkLst>
        </pc:picChg>
        <pc:picChg chg="add del">
          <ac:chgData name="Anna Fera" userId="47a34fa8-45e1-4bf7-8365-fc42d449ed5d" providerId="ADAL" clId="{C47DC3A2-3F85-455A-8478-1E49A3DDE0C5}" dt="2018-09-10T00:59:05.128" v="8262" actId="26606"/>
          <ac:picMkLst>
            <pc:docMk/>
            <pc:sldMk cId="139094157" sldId="275"/>
            <ac:picMk id="14342" creationId="{3FF92139-1757-4FCA-8CAB-8FDD8B5CDE17}"/>
          </ac:picMkLst>
        </pc:picChg>
        <pc:picChg chg="add del">
          <ac:chgData name="Anna Fera" userId="47a34fa8-45e1-4bf7-8365-fc42d449ed5d" providerId="ADAL" clId="{C47DC3A2-3F85-455A-8478-1E49A3DDE0C5}" dt="2018-09-10T00:59:05.128" v="8262" actId="26606"/>
          <ac:picMkLst>
            <pc:docMk/>
            <pc:sldMk cId="139094157" sldId="275"/>
            <ac:picMk id="14347" creationId="{259672D3-2676-47EF-A559-DFD9D4474643}"/>
          </ac:picMkLst>
        </pc:picChg>
        <pc:picChg chg="add del">
          <ac:chgData name="Anna Fera" userId="47a34fa8-45e1-4bf7-8365-fc42d449ed5d" providerId="ADAL" clId="{C47DC3A2-3F85-455A-8478-1E49A3DDE0C5}" dt="2018-09-10T00:59:08.812" v="8264" actId="26606"/>
          <ac:picMkLst>
            <pc:docMk/>
            <pc:sldMk cId="139094157" sldId="275"/>
            <ac:picMk id="14353" creationId="{83211ECD-2CC2-43D9-A32B-E8669250EF55}"/>
          </ac:picMkLst>
        </pc:picChg>
        <pc:picChg chg="add del">
          <ac:chgData name="Anna Fera" userId="47a34fa8-45e1-4bf7-8365-fc42d449ed5d" providerId="ADAL" clId="{C47DC3A2-3F85-455A-8478-1E49A3DDE0C5}" dt="2018-09-10T00:59:19.043" v="8266" actId="26606"/>
          <ac:picMkLst>
            <pc:docMk/>
            <pc:sldMk cId="139094157" sldId="275"/>
            <ac:picMk id="14358" creationId="{4EC06EAC-4D4E-4BEC-A580-543F5E0EDE94}"/>
          </ac:picMkLst>
        </pc:picChg>
        <pc:cxnChg chg="del">
          <ac:chgData name="Anna Fera" userId="47a34fa8-45e1-4bf7-8365-fc42d449ed5d" providerId="ADAL" clId="{C47DC3A2-3F85-455A-8478-1E49A3DDE0C5}" dt="2018-09-10T00:17:13.344" v="4967" actId="20577"/>
          <ac:cxnSpMkLst>
            <pc:docMk/>
            <pc:sldMk cId="139094157" sldId="275"/>
            <ac:cxnSpMk id="14344" creationId="{45549E29-E797-4A00-B030-3AB01640CFDC}"/>
          </ac:cxnSpMkLst>
        </pc:cxnChg>
      </pc:sldChg>
      <pc:sldChg chg="modSp add modAnim">
        <pc:chgData name="Anna Fera" userId="47a34fa8-45e1-4bf7-8365-fc42d449ed5d" providerId="ADAL" clId="{C47DC3A2-3F85-455A-8478-1E49A3DDE0C5}" dt="2018-09-10T01:00:13.840" v="8289" actId="20577"/>
        <pc:sldMkLst>
          <pc:docMk/>
          <pc:sldMk cId="3095061984" sldId="276"/>
        </pc:sldMkLst>
        <pc:spChg chg="mod">
          <ac:chgData name="Anna Fera" userId="47a34fa8-45e1-4bf7-8365-fc42d449ed5d" providerId="ADAL" clId="{C47DC3A2-3F85-455A-8478-1E49A3DDE0C5}" dt="2018-09-10T00:17:32.580" v="4996" actId="20577"/>
          <ac:spMkLst>
            <pc:docMk/>
            <pc:sldMk cId="3095061984" sldId="276"/>
            <ac:spMk id="2" creationId="{57CFAD9C-1BE3-4EE2-AF56-16CF8A7FC3EC}"/>
          </ac:spMkLst>
        </pc:spChg>
        <pc:spChg chg="mod">
          <ac:chgData name="Anna Fera" userId="47a34fa8-45e1-4bf7-8365-fc42d449ed5d" providerId="ADAL" clId="{C47DC3A2-3F85-455A-8478-1E49A3DDE0C5}" dt="2018-09-10T00:59:54.984" v="8284" actId="1076"/>
          <ac:spMkLst>
            <pc:docMk/>
            <pc:sldMk cId="3095061984" sldId="276"/>
            <ac:spMk id="3" creationId="{B1BC2761-6E59-45F5-A5D7-3819849A9C2A}"/>
          </ac:spMkLst>
        </pc:spChg>
      </pc:sldChg>
      <pc:sldChg chg="addSp delSp modSp add mod setBg modAnim">
        <pc:chgData name="Anna Fera" userId="47a34fa8-45e1-4bf7-8365-fc42d449ed5d" providerId="ADAL" clId="{C47DC3A2-3F85-455A-8478-1E49A3DDE0C5}" dt="2018-09-10T01:02:10.109" v="8307" actId="20577"/>
        <pc:sldMkLst>
          <pc:docMk/>
          <pc:sldMk cId="2370295244" sldId="277"/>
        </pc:sldMkLst>
        <pc:spChg chg="mod">
          <ac:chgData name="Anna Fera" userId="47a34fa8-45e1-4bf7-8365-fc42d449ed5d" providerId="ADAL" clId="{C47DC3A2-3F85-455A-8478-1E49A3DDE0C5}" dt="2018-09-10T01:01:47.299" v="8299" actId="26606"/>
          <ac:spMkLst>
            <pc:docMk/>
            <pc:sldMk cId="2370295244" sldId="277"/>
            <ac:spMk id="2" creationId="{86A97A24-AC66-4980-B3C2-1FB34DFDAE92}"/>
          </ac:spMkLst>
        </pc:spChg>
        <pc:spChg chg="mod">
          <ac:chgData name="Anna Fera" userId="47a34fa8-45e1-4bf7-8365-fc42d449ed5d" providerId="ADAL" clId="{C47DC3A2-3F85-455A-8478-1E49A3DDE0C5}" dt="2018-09-10T01:01:57.887" v="8303" actId="403"/>
          <ac:spMkLst>
            <pc:docMk/>
            <pc:sldMk cId="2370295244" sldId="277"/>
            <ac:spMk id="3" creationId="{E6997665-F885-4669-B6B3-14CE10A5F1BB}"/>
          </ac:spMkLst>
        </pc:spChg>
        <pc:spChg chg="add del">
          <ac:chgData name="Anna Fera" userId="47a34fa8-45e1-4bf7-8365-fc42d449ed5d" providerId="ADAL" clId="{C47DC3A2-3F85-455A-8478-1E49A3DDE0C5}" dt="2018-09-10T01:01:47.284" v="8298" actId="26606"/>
          <ac:spMkLst>
            <pc:docMk/>
            <pc:sldMk cId="2370295244" sldId="277"/>
            <ac:spMk id="13" creationId="{C2E52CAC-158C-4DC7-AA1C-F582FFF73C60}"/>
          </ac:spMkLst>
        </pc:spChg>
        <pc:grpChg chg="add del">
          <ac:chgData name="Anna Fera" userId="47a34fa8-45e1-4bf7-8365-fc42d449ed5d" providerId="ADAL" clId="{C47DC3A2-3F85-455A-8478-1E49A3DDE0C5}" dt="2018-09-10T01:01:47.284" v="8298" actId="26606"/>
          <ac:grpSpMkLst>
            <pc:docMk/>
            <pc:sldMk cId="2370295244" sldId="277"/>
            <ac:grpSpMk id="9" creationId="{E7E11A8B-D353-4867-842B-40B7BABC9EED}"/>
          </ac:grpSpMkLst>
        </pc:grpChg>
        <pc:picChg chg="add mod ord">
          <ac:chgData name="Anna Fera" userId="47a34fa8-45e1-4bf7-8365-fc42d449ed5d" providerId="ADAL" clId="{C47DC3A2-3F85-455A-8478-1E49A3DDE0C5}" dt="2018-09-10T01:01:47.299" v="8299" actId="26606"/>
          <ac:picMkLst>
            <pc:docMk/>
            <pc:sldMk cId="2370295244" sldId="277"/>
            <ac:picMk id="4" creationId="{8CBEF423-9730-43AD-886C-498543DA546C}"/>
          </ac:picMkLst>
        </pc:picChg>
        <pc:picChg chg="add del">
          <ac:chgData name="Anna Fera" userId="47a34fa8-45e1-4bf7-8365-fc42d449ed5d" providerId="ADAL" clId="{C47DC3A2-3F85-455A-8478-1E49A3DDE0C5}" dt="2018-09-10T01:01:47.284" v="8298" actId="26606"/>
          <ac:picMkLst>
            <pc:docMk/>
            <pc:sldMk cId="2370295244" sldId="277"/>
            <ac:picMk id="15" creationId="{83211ECD-2CC2-43D9-A32B-E8669250EF55}"/>
          </ac:picMkLst>
        </pc:picChg>
      </pc:sldChg>
      <pc:sldChg chg="addSp modSp add mod setBg modAnim">
        <pc:chgData name="Anna Fera" userId="47a34fa8-45e1-4bf7-8365-fc42d449ed5d" providerId="ADAL" clId="{C47DC3A2-3F85-455A-8478-1E49A3DDE0C5}" dt="2018-09-10T01:04:28.918" v="8321" actId="20577"/>
        <pc:sldMkLst>
          <pc:docMk/>
          <pc:sldMk cId="3988497927" sldId="278"/>
        </pc:sldMkLst>
        <pc:spChg chg="mod">
          <ac:chgData name="Anna Fera" userId="47a34fa8-45e1-4bf7-8365-fc42d449ed5d" providerId="ADAL" clId="{C47DC3A2-3F85-455A-8478-1E49A3DDE0C5}" dt="2018-09-10T01:03:47.827" v="8310" actId="26606"/>
          <ac:spMkLst>
            <pc:docMk/>
            <pc:sldMk cId="3988497927" sldId="278"/>
            <ac:spMk id="2" creationId="{BA26308E-072C-477E-BDF9-BFF3A97CB830}"/>
          </ac:spMkLst>
        </pc:spChg>
        <pc:spChg chg="mod">
          <ac:chgData name="Anna Fera" userId="47a34fa8-45e1-4bf7-8365-fc42d449ed5d" providerId="ADAL" clId="{C47DC3A2-3F85-455A-8478-1E49A3DDE0C5}" dt="2018-09-10T01:04:12.761" v="8316" actId="403"/>
          <ac:spMkLst>
            <pc:docMk/>
            <pc:sldMk cId="3988497927" sldId="278"/>
            <ac:spMk id="3" creationId="{48107E3B-0795-4D08-AD92-AE70298AA869}"/>
          </ac:spMkLst>
        </pc:spChg>
        <pc:spChg chg="add">
          <ac:chgData name="Anna Fera" userId="47a34fa8-45e1-4bf7-8365-fc42d449ed5d" providerId="ADAL" clId="{C47DC3A2-3F85-455A-8478-1E49A3DDE0C5}" dt="2018-09-10T01:03:47.827" v="8310" actId="26606"/>
          <ac:spMkLst>
            <pc:docMk/>
            <pc:sldMk cId="3988497927" sldId="278"/>
            <ac:spMk id="13" creationId="{C2E52CAC-158C-4DC7-AA1C-F582FFF73C60}"/>
          </ac:spMkLst>
        </pc:spChg>
        <pc:grpChg chg="add">
          <ac:chgData name="Anna Fera" userId="47a34fa8-45e1-4bf7-8365-fc42d449ed5d" providerId="ADAL" clId="{C47DC3A2-3F85-455A-8478-1E49A3DDE0C5}" dt="2018-09-10T01:03:47.827" v="8310" actId="26606"/>
          <ac:grpSpMkLst>
            <pc:docMk/>
            <pc:sldMk cId="3988497927" sldId="278"/>
            <ac:grpSpMk id="9" creationId="{E7E11A8B-D353-4867-842B-40B7BABC9EED}"/>
          </ac:grpSpMkLst>
        </pc:grpChg>
        <pc:picChg chg="add mod ord">
          <ac:chgData name="Anna Fera" userId="47a34fa8-45e1-4bf7-8365-fc42d449ed5d" providerId="ADAL" clId="{C47DC3A2-3F85-455A-8478-1E49A3DDE0C5}" dt="2018-09-10T01:03:59.861" v="8312" actId="1076"/>
          <ac:picMkLst>
            <pc:docMk/>
            <pc:sldMk cId="3988497927" sldId="278"/>
            <ac:picMk id="4" creationId="{DD8CD3BF-3F94-4F6A-903A-DCBA1B4F43E2}"/>
          </ac:picMkLst>
        </pc:picChg>
        <pc:picChg chg="add">
          <ac:chgData name="Anna Fera" userId="47a34fa8-45e1-4bf7-8365-fc42d449ed5d" providerId="ADAL" clId="{C47DC3A2-3F85-455A-8478-1E49A3DDE0C5}" dt="2018-09-10T01:03:47.827" v="8310" actId="26606"/>
          <ac:picMkLst>
            <pc:docMk/>
            <pc:sldMk cId="3988497927" sldId="278"/>
            <ac:picMk id="15" creationId="{83211ECD-2CC2-43D9-A32B-E8669250EF55}"/>
          </ac:picMkLst>
        </pc:picChg>
      </pc:sldChg>
      <pc:sldChg chg="addSp delSp modSp add mod setBg modAnim">
        <pc:chgData name="Anna Fera" userId="47a34fa8-45e1-4bf7-8365-fc42d449ed5d" providerId="ADAL" clId="{C47DC3A2-3F85-455A-8478-1E49A3DDE0C5}" dt="2018-09-10T01:07:37.809" v="8405" actId="20577"/>
        <pc:sldMkLst>
          <pc:docMk/>
          <pc:sldMk cId="1197620701" sldId="279"/>
        </pc:sldMkLst>
        <pc:spChg chg="mod">
          <ac:chgData name="Anna Fera" userId="47a34fa8-45e1-4bf7-8365-fc42d449ed5d" providerId="ADAL" clId="{C47DC3A2-3F85-455A-8478-1E49A3DDE0C5}" dt="2018-09-10T01:05:55.120" v="8370" actId="26606"/>
          <ac:spMkLst>
            <pc:docMk/>
            <pc:sldMk cId="1197620701" sldId="279"/>
            <ac:spMk id="2" creationId="{7C8360CC-5A88-4746-8F1D-D18EC02415AD}"/>
          </ac:spMkLst>
        </pc:spChg>
        <pc:spChg chg="mod">
          <ac:chgData name="Anna Fera" userId="47a34fa8-45e1-4bf7-8365-fc42d449ed5d" providerId="ADAL" clId="{C47DC3A2-3F85-455A-8478-1E49A3DDE0C5}" dt="2018-09-10T01:06:40.902" v="8396" actId="27636"/>
          <ac:spMkLst>
            <pc:docMk/>
            <pc:sldMk cId="1197620701" sldId="279"/>
            <ac:spMk id="3" creationId="{4E3F1B88-E370-40EE-83A2-0732E6E57341}"/>
          </ac:spMkLst>
        </pc:spChg>
        <pc:spChg chg="add del">
          <ac:chgData name="Anna Fera" userId="47a34fa8-45e1-4bf7-8365-fc42d449ed5d" providerId="ADAL" clId="{C47DC3A2-3F85-455A-8478-1E49A3DDE0C5}" dt="2018-09-10T01:05:50.702" v="8365" actId="26606"/>
          <ac:spMkLst>
            <pc:docMk/>
            <pc:sldMk cId="1197620701" sldId="279"/>
            <ac:spMk id="75" creationId="{C2E52CAC-158C-4DC7-AA1C-F582FFF73C60}"/>
          </ac:spMkLst>
        </pc:spChg>
        <pc:spChg chg="add del">
          <ac:chgData name="Anna Fera" userId="47a34fa8-45e1-4bf7-8365-fc42d449ed5d" providerId="ADAL" clId="{C47DC3A2-3F85-455A-8478-1E49A3DDE0C5}" dt="2018-09-10T01:05:51.778" v="8367" actId="26606"/>
          <ac:spMkLst>
            <pc:docMk/>
            <pc:sldMk cId="1197620701" sldId="279"/>
            <ac:spMk id="9221" creationId="{0917D5C4-7346-4128-A893-88F9031A327B}"/>
          </ac:spMkLst>
        </pc:spChg>
        <pc:spChg chg="add del">
          <ac:chgData name="Anna Fera" userId="47a34fa8-45e1-4bf7-8365-fc42d449ed5d" providerId="ADAL" clId="{C47DC3A2-3F85-455A-8478-1E49A3DDE0C5}" dt="2018-09-10T01:05:55.120" v="8369" actId="26606"/>
          <ac:spMkLst>
            <pc:docMk/>
            <pc:sldMk cId="1197620701" sldId="279"/>
            <ac:spMk id="9225" creationId="{B8D0330D-F534-4131-9807-B71B9EF12BAA}"/>
          </ac:spMkLst>
        </pc:spChg>
        <pc:grpChg chg="add del">
          <ac:chgData name="Anna Fera" userId="47a34fa8-45e1-4bf7-8365-fc42d449ed5d" providerId="ADAL" clId="{C47DC3A2-3F85-455A-8478-1E49A3DDE0C5}" dt="2018-09-10T01:05:50.702" v="8365" actId="26606"/>
          <ac:grpSpMkLst>
            <pc:docMk/>
            <pc:sldMk cId="1197620701" sldId="279"/>
            <ac:grpSpMk id="71" creationId="{E7E11A8B-D353-4867-842B-40B7BABC9EED}"/>
          </ac:grpSpMkLst>
        </pc:grpChg>
        <pc:grpChg chg="add del">
          <ac:chgData name="Anna Fera" userId="47a34fa8-45e1-4bf7-8365-fc42d449ed5d" providerId="ADAL" clId="{C47DC3A2-3F85-455A-8478-1E49A3DDE0C5}" dt="2018-09-10T01:05:51.778" v="8367" actId="26606"/>
          <ac:grpSpMkLst>
            <pc:docMk/>
            <pc:sldMk cId="1197620701" sldId="279"/>
            <ac:grpSpMk id="9220" creationId="{F6BCB397-4790-4766-82B8-F6ED3BAAB00F}"/>
          </ac:grpSpMkLst>
        </pc:grpChg>
        <pc:grpChg chg="add del">
          <ac:chgData name="Anna Fera" userId="47a34fa8-45e1-4bf7-8365-fc42d449ed5d" providerId="ADAL" clId="{C47DC3A2-3F85-455A-8478-1E49A3DDE0C5}" dt="2018-09-10T01:05:55.120" v="8369" actId="26606"/>
          <ac:grpSpMkLst>
            <pc:docMk/>
            <pc:sldMk cId="1197620701" sldId="279"/>
            <ac:grpSpMk id="9224" creationId="{D252EB36-EB2C-4AFE-B09B-0DF8AC871E5C}"/>
          </ac:grpSpMkLst>
        </pc:grpChg>
        <pc:picChg chg="add del">
          <ac:chgData name="Anna Fera" userId="47a34fa8-45e1-4bf7-8365-fc42d449ed5d" providerId="ADAL" clId="{C47DC3A2-3F85-455A-8478-1E49A3DDE0C5}" dt="2018-09-10T01:05:50.702" v="8365" actId="26606"/>
          <ac:picMkLst>
            <pc:docMk/>
            <pc:sldMk cId="1197620701" sldId="279"/>
            <ac:picMk id="77" creationId="{83211ECD-2CC2-43D9-A32B-E8669250EF55}"/>
          </ac:picMkLst>
        </pc:picChg>
        <pc:picChg chg="add mod ord modCrop">
          <ac:chgData name="Anna Fera" userId="47a34fa8-45e1-4bf7-8365-fc42d449ed5d" providerId="ADAL" clId="{C47DC3A2-3F85-455A-8478-1E49A3DDE0C5}" dt="2018-09-10T01:06:23.136" v="8387" actId="1076"/>
          <ac:picMkLst>
            <pc:docMk/>
            <pc:sldMk cId="1197620701" sldId="279"/>
            <ac:picMk id="9218" creationId="{459007C7-1365-4854-AA07-ECDD18297236}"/>
          </ac:picMkLst>
        </pc:picChg>
        <pc:picChg chg="add del">
          <ac:chgData name="Anna Fera" userId="47a34fa8-45e1-4bf7-8365-fc42d449ed5d" providerId="ADAL" clId="{C47DC3A2-3F85-455A-8478-1E49A3DDE0C5}" dt="2018-09-10T01:05:51.778" v="8367" actId="26606"/>
          <ac:picMkLst>
            <pc:docMk/>
            <pc:sldMk cId="1197620701" sldId="279"/>
            <ac:picMk id="9222" creationId="{4EC06EAC-4D4E-4BEC-A580-543F5E0EDE94}"/>
          </ac:picMkLst>
        </pc:picChg>
        <pc:picChg chg="add del">
          <ac:chgData name="Anna Fera" userId="47a34fa8-45e1-4bf7-8365-fc42d449ed5d" providerId="ADAL" clId="{C47DC3A2-3F85-455A-8478-1E49A3DDE0C5}" dt="2018-09-10T01:05:55.120" v="8369" actId="26606"/>
          <ac:picMkLst>
            <pc:docMk/>
            <pc:sldMk cId="1197620701" sldId="279"/>
            <ac:picMk id="9226" creationId="{18B7ED37-7ABB-42DD-AB26-3F9028261B99}"/>
          </ac:picMkLst>
        </pc:picChg>
      </pc:sldChg>
      <pc:sldChg chg="addSp delSp modSp add mod setBg">
        <pc:chgData name="Anna Fera" userId="47a34fa8-45e1-4bf7-8365-fc42d449ed5d" providerId="ADAL" clId="{C47DC3A2-3F85-455A-8478-1E49A3DDE0C5}" dt="2018-09-10T01:07:53.267" v="8418" actId="113"/>
        <pc:sldMkLst>
          <pc:docMk/>
          <pc:sldMk cId="2713169133" sldId="280"/>
        </pc:sldMkLst>
        <pc:spChg chg="mod">
          <ac:chgData name="Anna Fera" userId="47a34fa8-45e1-4bf7-8365-fc42d449ed5d" providerId="ADAL" clId="{C47DC3A2-3F85-455A-8478-1E49A3DDE0C5}" dt="2018-09-10T01:07:53.267" v="8418" actId="113"/>
          <ac:spMkLst>
            <pc:docMk/>
            <pc:sldMk cId="2713169133" sldId="280"/>
            <ac:spMk id="2" creationId="{A58885F6-B2F2-4EE0-9820-065C0D40AF40}"/>
          </ac:spMkLst>
        </pc:spChg>
        <pc:spChg chg="del mod">
          <ac:chgData name="Anna Fera" userId="47a34fa8-45e1-4bf7-8365-fc42d449ed5d" providerId="ADAL" clId="{C47DC3A2-3F85-455A-8478-1E49A3DDE0C5}" dt="2018-09-10T01:07:44.186" v="8406" actId="26606"/>
          <ac:spMkLst>
            <pc:docMk/>
            <pc:sldMk cId="2713169133" sldId="280"/>
            <ac:spMk id="6" creationId="{C15271B4-85F6-4EA9-A85D-AD372D9CA759}"/>
          </ac:spMkLst>
        </pc:spChg>
        <pc:spChg chg="add del">
          <ac:chgData name="Anna Fera" userId="47a34fa8-45e1-4bf7-8365-fc42d449ed5d" providerId="ADAL" clId="{C47DC3A2-3F85-455A-8478-1E49A3DDE0C5}" dt="2018-09-10T01:07:37.093" v="8403" actId="26606"/>
          <ac:spMkLst>
            <pc:docMk/>
            <pc:sldMk cId="2713169133" sldId="280"/>
            <ac:spMk id="71" creationId="{3E65D7FA-E76C-4BC3-A429-CF64BC367B49}"/>
          </ac:spMkLst>
        </pc:spChg>
        <pc:spChg chg="add del">
          <ac:chgData name="Anna Fera" userId="47a34fa8-45e1-4bf7-8365-fc42d449ed5d" providerId="ADAL" clId="{C47DC3A2-3F85-455A-8478-1E49A3DDE0C5}" dt="2018-09-10T01:07:37.093" v="8403" actId="26606"/>
          <ac:spMkLst>
            <pc:docMk/>
            <pc:sldMk cId="2713169133" sldId="280"/>
            <ac:spMk id="73" creationId="{6A5D59EF-03D3-4163-B6D4-53D9794E64FA}"/>
          </ac:spMkLst>
        </pc:spChg>
        <pc:spChg chg="add del">
          <ac:chgData name="Anna Fera" userId="47a34fa8-45e1-4bf7-8365-fc42d449ed5d" providerId="ADAL" clId="{C47DC3A2-3F85-455A-8478-1E49A3DDE0C5}" dt="2018-09-10T01:07:37.093" v="8403" actId="26606"/>
          <ac:spMkLst>
            <pc:docMk/>
            <pc:sldMk cId="2713169133" sldId="280"/>
            <ac:spMk id="77" creationId="{F17C02A3-BE2B-433D-BD66-594309B83078}"/>
          </ac:spMkLst>
        </pc:spChg>
        <pc:spChg chg="add del">
          <ac:chgData name="Anna Fera" userId="47a34fa8-45e1-4bf7-8365-fc42d449ed5d" providerId="ADAL" clId="{C47DC3A2-3F85-455A-8478-1E49A3DDE0C5}" dt="2018-09-10T01:07:37.093" v="8403" actId="26606"/>
          <ac:spMkLst>
            <pc:docMk/>
            <pc:sldMk cId="2713169133" sldId="280"/>
            <ac:spMk id="81" creationId="{E9294641-47B5-4630-8E7D-094CDF5638D7}"/>
          </ac:spMkLst>
        </pc:spChg>
        <pc:graphicFrameChg chg="add">
          <ac:chgData name="Anna Fera" userId="47a34fa8-45e1-4bf7-8365-fc42d449ed5d" providerId="ADAL" clId="{C47DC3A2-3F85-455A-8478-1E49A3DDE0C5}" dt="2018-09-10T01:07:44.186" v="8406" actId="26606"/>
          <ac:graphicFrameMkLst>
            <pc:docMk/>
            <pc:sldMk cId="2713169133" sldId="280"/>
            <ac:graphicFrameMk id="5" creationId="{4635C021-FB4C-46D5-B8D4-2A73496B99E4}"/>
          </ac:graphicFrameMkLst>
        </pc:graphicFrameChg>
        <pc:picChg chg="add del">
          <ac:chgData name="Anna Fera" userId="47a34fa8-45e1-4bf7-8365-fc42d449ed5d" providerId="ADAL" clId="{C47DC3A2-3F85-455A-8478-1E49A3DDE0C5}" dt="2018-09-10T01:07:37.093" v="8403" actId="26606"/>
          <ac:picMkLst>
            <pc:docMk/>
            <pc:sldMk cId="2713169133" sldId="280"/>
            <ac:picMk id="75" creationId="{380EB636-0E64-447B-A436-048680F7A7F8}"/>
          </ac:picMkLst>
        </pc:picChg>
        <pc:picChg chg="add del">
          <ac:chgData name="Anna Fera" userId="47a34fa8-45e1-4bf7-8365-fc42d449ed5d" providerId="ADAL" clId="{C47DC3A2-3F85-455A-8478-1E49A3DDE0C5}" dt="2018-09-10T01:07:37.093" v="8403" actId="26606"/>
          <ac:picMkLst>
            <pc:docMk/>
            <pc:sldMk cId="2713169133" sldId="280"/>
            <ac:picMk id="79" creationId="{708FE891-AFAF-4FF5-8C1D-137322CDFCCF}"/>
          </ac:picMkLst>
        </pc:picChg>
        <pc:picChg chg="add del mod ord">
          <ac:chgData name="Anna Fera" userId="47a34fa8-45e1-4bf7-8365-fc42d449ed5d" providerId="ADAL" clId="{C47DC3A2-3F85-455A-8478-1E49A3DDE0C5}" dt="2018-09-10T01:07:37.716" v="8404" actId="113"/>
          <ac:picMkLst>
            <pc:docMk/>
            <pc:sldMk cId="2713169133" sldId="280"/>
            <ac:picMk id="10242" creationId="{2ECAF341-43A8-4527-8D2F-686055285F16}"/>
          </ac:picMkLst>
        </pc:picChg>
      </pc:sldChg>
      <pc:sldChg chg="addSp delSp modSp add mod setBg modAnim">
        <pc:chgData name="Anna Fera" userId="47a34fa8-45e1-4bf7-8365-fc42d449ed5d" providerId="ADAL" clId="{C47DC3A2-3F85-455A-8478-1E49A3DDE0C5}" dt="2018-09-10T01:09:31.784" v="8434" actId="20577"/>
        <pc:sldMkLst>
          <pc:docMk/>
          <pc:sldMk cId="3429364513" sldId="281"/>
        </pc:sldMkLst>
        <pc:spChg chg="mod">
          <ac:chgData name="Anna Fera" userId="47a34fa8-45e1-4bf7-8365-fc42d449ed5d" providerId="ADAL" clId="{C47DC3A2-3F85-455A-8478-1E49A3DDE0C5}" dt="2018-09-10T01:08:48.952" v="8422" actId="26606"/>
          <ac:spMkLst>
            <pc:docMk/>
            <pc:sldMk cId="3429364513" sldId="281"/>
            <ac:spMk id="2" creationId="{563956B5-BBE4-40D2-8B56-73B86DA7B895}"/>
          </ac:spMkLst>
        </pc:spChg>
        <pc:spChg chg="mod">
          <ac:chgData name="Anna Fera" userId="47a34fa8-45e1-4bf7-8365-fc42d449ed5d" providerId="ADAL" clId="{C47DC3A2-3F85-455A-8478-1E49A3DDE0C5}" dt="2018-09-10T01:09:05.260" v="8429" actId="404"/>
          <ac:spMkLst>
            <pc:docMk/>
            <pc:sldMk cId="3429364513" sldId="281"/>
            <ac:spMk id="3" creationId="{602EF57F-113D-4C96-846B-03B973A1238F}"/>
          </ac:spMkLst>
        </pc:spChg>
        <pc:spChg chg="add del">
          <ac:chgData name="Anna Fera" userId="47a34fa8-45e1-4bf7-8365-fc42d449ed5d" providerId="ADAL" clId="{C47DC3A2-3F85-455A-8478-1E49A3DDE0C5}" dt="2018-09-10T01:08:48.936" v="8421" actId="26606"/>
          <ac:spMkLst>
            <pc:docMk/>
            <pc:sldMk cId="3429364513" sldId="281"/>
            <ac:spMk id="75" creationId="{0917D5C4-7346-4128-A893-88F9031A327B}"/>
          </ac:spMkLst>
        </pc:spChg>
        <pc:spChg chg="add">
          <ac:chgData name="Anna Fera" userId="47a34fa8-45e1-4bf7-8365-fc42d449ed5d" providerId="ADAL" clId="{C47DC3A2-3F85-455A-8478-1E49A3DDE0C5}" dt="2018-09-10T01:08:48.952" v="8422" actId="26606"/>
          <ac:spMkLst>
            <pc:docMk/>
            <pc:sldMk cId="3429364513" sldId="281"/>
            <ac:spMk id="81" creationId="{72D5BAAA-C033-4271-A59A-E59E9E4E56AC}"/>
          </ac:spMkLst>
        </pc:spChg>
        <pc:spChg chg="add">
          <ac:chgData name="Anna Fera" userId="47a34fa8-45e1-4bf7-8365-fc42d449ed5d" providerId="ADAL" clId="{C47DC3A2-3F85-455A-8478-1E49A3DDE0C5}" dt="2018-09-10T01:08:48.952" v="8422" actId="26606"/>
          <ac:spMkLst>
            <pc:docMk/>
            <pc:sldMk cId="3429364513" sldId="281"/>
            <ac:spMk id="11268" creationId="{3242BD3F-34D8-49D9-AD50-57D2CA82F4D2}"/>
          </ac:spMkLst>
        </pc:spChg>
        <pc:spChg chg="add">
          <ac:chgData name="Anna Fera" userId="47a34fa8-45e1-4bf7-8365-fc42d449ed5d" providerId="ADAL" clId="{C47DC3A2-3F85-455A-8478-1E49A3DDE0C5}" dt="2018-09-10T01:08:48.952" v="8422" actId="26606"/>
          <ac:spMkLst>
            <pc:docMk/>
            <pc:sldMk cId="3429364513" sldId="281"/>
            <ac:spMk id="11269" creationId="{1A6C6EF1-C706-4615-8C87-D960AC8CFAF6}"/>
          </ac:spMkLst>
        </pc:spChg>
        <pc:spChg chg="add">
          <ac:chgData name="Anna Fera" userId="47a34fa8-45e1-4bf7-8365-fc42d449ed5d" providerId="ADAL" clId="{C47DC3A2-3F85-455A-8478-1E49A3DDE0C5}" dt="2018-09-10T01:08:48.952" v="8422" actId="26606"/>
          <ac:spMkLst>
            <pc:docMk/>
            <pc:sldMk cId="3429364513" sldId="281"/>
            <ac:spMk id="11270" creationId="{0950EF2F-D329-4C76-A186-2AC329484C10}"/>
          </ac:spMkLst>
        </pc:spChg>
        <pc:grpChg chg="add del">
          <ac:chgData name="Anna Fera" userId="47a34fa8-45e1-4bf7-8365-fc42d449ed5d" providerId="ADAL" clId="{C47DC3A2-3F85-455A-8478-1E49A3DDE0C5}" dt="2018-09-10T01:08:48.936" v="8421" actId="26606"/>
          <ac:grpSpMkLst>
            <pc:docMk/>
            <pc:sldMk cId="3429364513" sldId="281"/>
            <ac:grpSpMk id="71" creationId="{F6BCB397-4790-4766-82B8-F6ED3BAAB00F}"/>
          </ac:grpSpMkLst>
        </pc:grpChg>
        <pc:picChg chg="add">
          <ac:chgData name="Anna Fera" userId="47a34fa8-45e1-4bf7-8365-fc42d449ed5d" providerId="ADAL" clId="{C47DC3A2-3F85-455A-8478-1E49A3DDE0C5}" dt="2018-09-10T01:08:48.952" v="8422" actId="26606"/>
          <ac:picMkLst>
            <pc:docMk/>
            <pc:sldMk cId="3429364513" sldId="281"/>
            <ac:picMk id="73" creationId="{01F64344-FAFE-4948-973B-8451CA558332}"/>
          </ac:picMkLst>
        </pc:picChg>
        <pc:picChg chg="add del">
          <ac:chgData name="Anna Fera" userId="47a34fa8-45e1-4bf7-8365-fc42d449ed5d" providerId="ADAL" clId="{C47DC3A2-3F85-455A-8478-1E49A3DDE0C5}" dt="2018-09-10T01:08:48.936" v="8421" actId="26606"/>
          <ac:picMkLst>
            <pc:docMk/>
            <pc:sldMk cId="3429364513" sldId="281"/>
            <ac:picMk id="77" creationId="{4EC06EAC-4D4E-4BEC-A580-543F5E0EDE94}"/>
          </ac:picMkLst>
        </pc:picChg>
        <pc:picChg chg="add">
          <ac:chgData name="Anna Fera" userId="47a34fa8-45e1-4bf7-8365-fc42d449ed5d" providerId="ADAL" clId="{C47DC3A2-3F85-455A-8478-1E49A3DDE0C5}" dt="2018-09-10T01:08:48.952" v="8422" actId="26606"/>
          <ac:picMkLst>
            <pc:docMk/>
            <pc:sldMk cId="3429364513" sldId="281"/>
            <ac:picMk id="79" creationId="{B427DF1C-7943-48BF-8180-3C8513057074}"/>
          </ac:picMkLst>
        </pc:picChg>
        <pc:picChg chg="add mod ord">
          <ac:chgData name="Anna Fera" userId="47a34fa8-45e1-4bf7-8365-fc42d449ed5d" providerId="ADAL" clId="{C47DC3A2-3F85-455A-8478-1E49A3DDE0C5}" dt="2018-09-10T01:08:48.952" v="8422" actId="26606"/>
          <ac:picMkLst>
            <pc:docMk/>
            <pc:sldMk cId="3429364513" sldId="281"/>
            <ac:picMk id="11266" creationId="{7E1CFC6D-895F-44B8-8B59-61AF54F11942}"/>
          </ac:picMkLst>
        </pc:picChg>
      </pc:sldChg>
      <pc:sldChg chg="addSp delSp modSp add mod setBg modAnim">
        <pc:chgData name="Anna Fera" userId="47a34fa8-45e1-4bf7-8365-fc42d449ed5d" providerId="ADAL" clId="{C47DC3A2-3F85-455A-8478-1E49A3DDE0C5}" dt="2018-09-10T01:11:33.469" v="8459" actId="20577"/>
        <pc:sldMkLst>
          <pc:docMk/>
          <pc:sldMk cId="1674105469" sldId="282"/>
        </pc:sldMkLst>
        <pc:spChg chg="mod">
          <ac:chgData name="Anna Fera" userId="47a34fa8-45e1-4bf7-8365-fc42d449ed5d" providerId="ADAL" clId="{C47DC3A2-3F85-455A-8478-1E49A3DDE0C5}" dt="2018-09-10T01:11:10.975" v="8448" actId="26606"/>
          <ac:spMkLst>
            <pc:docMk/>
            <pc:sldMk cId="1674105469" sldId="282"/>
            <ac:spMk id="2" creationId="{21B1D550-B201-4763-8FD2-45ABA414C88C}"/>
          </ac:spMkLst>
        </pc:spChg>
        <pc:spChg chg="mod">
          <ac:chgData name="Anna Fera" userId="47a34fa8-45e1-4bf7-8365-fc42d449ed5d" providerId="ADAL" clId="{C47DC3A2-3F85-455A-8478-1E49A3DDE0C5}" dt="2018-09-10T01:11:18.264" v="8453" actId="404"/>
          <ac:spMkLst>
            <pc:docMk/>
            <pc:sldMk cId="1674105469" sldId="282"/>
            <ac:spMk id="3" creationId="{B61FCC12-26F5-435C-90D1-03B3A9AA2B53}"/>
          </ac:spMkLst>
        </pc:spChg>
        <pc:spChg chg="add del">
          <ac:chgData name="Anna Fera" userId="47a34fa8-45e1-4bf7-8365-fc42d449ed5d" providerId="ADAL" clId="{C47DC3A2-3F85-455A-8478-1E49A3DDE0C5}" dt="2018-09-10T01:11:04.778" v="8437" actId="26606"/>
          <ac:spMkLst>
            <pc:docMk/>
            <pc:sldMk cId="1674105469" sldId="282"/>
            <ac:spMk id="71" creationId="{84F2EC7C-E163-43C8-95E1-D68C83433A07}"/>
          </ac:spMkLst>
        </pc:spChg>
        <pc:spChg chg="add del">
          <ac:chgData name="Anna Fera" userId="47a34fa8-45e1-4bf7-8365-fc42d449ed5d" providerId="ADAL" clId="{C47DC3A2-3F85-455A-8478-1E49A3DDE0C5}" dt="2018-09-10T01:11:04.778" v="8437" actId="26606"/>
          <ac:spMkLst>
            <pc:docMk/>
            <pc:sldMk cId="1674105469" sldId="282"/>
            <ac:spMk id="75" creationId="{B7708FB3-3153-4642-9643-178CEC5EC2E3}"/>
          </ac:spMkLst>
        </pc:spChg>
        <pc:spChg chg="add del">
          <ac:chgData name="Anna Fera" userId="47a34fa8-45e1-4bf7-8365-fc42d449ed5d" providerId="ADAL" clId="{C47DC3A2-3F85-455A-8478-1E49A3DDE0C5}" dt="2018-09-10T01:11:04.778" v="8437" actId="26606"/>
          <ac:spMkLst>
            <pc:docMk/>
            <pc:sldMk cId="1674105469" sldId="282"/>
            <ac:spMk id="79" creationId="{660614B3-AE58-4129-BD79-6512D61E3E91}"/>
          </ac:spMkLst>
        </pc:spChg>
        <pc:spChg chg="add del">
          <ac:chgData name="Anna Fera" userId="47a34fa8-45e1-4bf7-8365-fc42d449ed5d" providerId="ADAL" clId="{C47DC3A2-3F85-455A-8478-1E49A3DDE0C5}" dt="2018-09-10T01:11:10.966" v="8447" actId="26606"/>
          <ac:spMkLst>
            <pc:docMk/>
            <pc:sldMk cId="1674105469" sldId="282"/>
            <ac:spMk id="81" creationId="{72D5BAAA-C033-4271-A59A-E59E9E4E56AC}"/>
          </ac:spMkLst>
        </pc:spChg>
        <pc:spChg chg="add del">
          <ac:chgData name="Anna Fera" userId="47a34fa8-45e1-4bf7-8365-fc42d449ed5d" providerId="ADAL" clId="{C47DC3A2-3F85-455A-8478-1E49A3DDE0C5}" dt="2018-09-10T01:11:05.452" v="8439" actId="26606"/>
          <ac:spMkLst>
            <pc:docMk/>
            <pc:sldMk cId="1674105469" sldId="282"/>
            <ac:spMk id="12294" creationId="{C2E52CAC-158C-4DC7-AA1C-F582FFF73C60}"/>
          </ac:spMkLst>
        </pc:spChg>
        <pc:spChg chg="add del">
          <ac:chgData name="Anna Fera" userId="47a34fa8-45e1-4bf7-8365-fc42d449ed5d" providerId="ADAL" clId="{C47DC3A2-3F85-455A-8478-1E49A3DDE0C5}" dt="2018-09-10T01:11:07.048" v="8441" actId="26606"/>
          <ac:spMkLst>
            <pc:docMk/>
            <pc:sldMk cId="1674105469" sldId="282"/>
            <ac:spMk id="12299" creationId="{B8D0330D-F534-4131-9807-B71B9EF12BAA}"/>
          </ac:spMkLst>
        </pc:spChg>
        <pc:spChg chg="add del">
          <ac:chgData name="Anna Fera" userId="47a34fa8-45e1-4bf7-8365-fc42d449ed5d" providerId="ADAL" clId="{C47DC3A2-3F85-455A-8478-1E49A3DDE0C5}" dt="2018-09-10T01:11:07.396" v="8443" actId="26606"/>
          <ac:spMkLst>
            <pc:docMk/>
            <pc:sldMk cId="1674105469" sldId="282"/>
            <ac:spMk id="12302" creationId="{6764E3F6-59F1-44FF-9EF2-8EF0BCA30B60}"/>
          </ac:spMkLst>
        </pc:spChg>
        <pc:spChg chg="add del">
          <ac:chgData name="Anna Fera" userId="47a34fa8-45e1-4bf7-8365-fc42d449ed5d" providerId="ADAL" clId="{C47DC3A2-3F85-455A-8478-1E49A3DDE0C5}" dt="2018-09-10T01:11:07.396" v="8443" actId="26606"/>
          <ac:spMkLst>
            <pc:docMk/>
            <pc:sldMk cId="1674105469" sldId="282"/>
            <ac:spMk id="12304" creationId="{0743C7B8-BD05-4C16-9FC9-6B5C5BA3A043}"/>
          </ac:spMkLst>
        </pc:spChg>
        <pc:spChg chg="add del">
          <ac:chgData name="Anna Fera" userId="47a34fa8-45e1-4bf7-8365-fc42d449ed5d" providerId="ADAL" clId="{C47DC3A2-3F85-455A-8478-1E49A3DDE0C5}" dt="2018-09-10T01:11:07.396" v="8443" actId="26606"/>
          <ac:spMkLst>
            <pc:docMk/>
            <pc:sldMk cId="1674105469" sldId="282"/>
            <ac:spMk id="12305" creationId="{E6B9B529-EAD6-442A-92A1-6A496B93297E}"/>
          </ac:spMkLst>
        </pc:spChg>
        <pc:spChg chg="add del">
          <ac:chgData name="Anna Fera" userId="47a34fa8-45e1-4bf7-8365-fc42d449ed5d" providerId="ADAL" clId="{C47DC3A2-3F85-455A-8478-1E49A3DDE0C5}" dt="2018-09-10T01:11:09.584" v="8445" actId="26606"/>
          <ac:spMkLst>
            <pc:docMk/>
            <pc:sldMk cId="1674105469" sldId="282"/>
            <ac:spMk id="12308" creationId="{8DCA3673-CDE4-40C5-9FA8-F89874CFBA73}"/>
          </ac:spMkLst>
        </pc:spChg>
        <pc:spChg chg="add del">
          <ac:chgData name="Anna Fera" userId="47a34fa8-45e1-4bf7-8365-fc42d449ed5d" providerId="ADAL" clId="{C47DC3A2-3F85-455A-8478-1E49A3DDE0C5}" dt="2018-09-10T01:11:09.584" v="8445" actId="26606"/>
          <ac:spMkLst>
            <pc:docMk/>
            <pc:sldMk cId="1674105469" sldId="282"/>
            <ac:spMk id="12310" creationId="{0FFFD040-32A9-4D2B-86CA-599D030A4161}"/>
          </ac:spMkLst>
        </pc:spChg>
        <pc:spChg chg="add del">
          <ac:chgData name="Anna Fera" userId="47a34fa8-45e1-4bf7-8365-fc42d449ed5d" providerId="ADAL" clId="{C47DC3A2-3F85-455A-8478-1E49A3DDE0C5}" dt="2018-09-10T01:11:09.584" v="8445" actId="26606"/>
          <ac:spMkLst>
            <pc:docMk/>
            <pc:sldMk cId="1674105469" sldId="282"/>
            <ac:spMk id="12311" creationId="{863205CA-B7FF-4C25-A4C8-3BBBCE19D950}"/>
          </ac:spMkLst>
        </pc:spChg>
        <pc:spChg chg="add del">
          <ac:chgData name="Anna Fera" userId="47a34fa8-45e1-4bf7-8365-fc42d449ed5d" providerId="ADAL" clId="{C47DC3A2-3F85-455A-8478-1E49A3DDE0C5}" dt="2018-09-10T01:11:10.966" v="8447" actId="26606"/>
          <ac:spMkLst>
            <pc:docMk/>
            <pc:sldMk cId="1674105469" sldId="282"/>
            <ac:spMk id="12314" creationId="{3242BD3F-34D8-49D9-AD50-57D2CA82F4D2}"/>
          </ac:spMkLst>
        </pc:spChg>
        <pc:spChg chg="add del">
          <ac:chgData name="Anna Fera" userId="47a34fa8-45e1-4bf7-8365-fc42d449ed5d" providerId="ADAL" clId="{C47DC3A2-3F85-455A-8478-1E49A3DDE0C5}" dt="2018-09-10T01:11:10.966" v="8447" actId="26606"/>
          <ac:spMkLst>
            <pc:docMk/>
            <pc:sldMk cId="1674105469" sldId="282"/>
            <ac:spMk id="12316" creationId="{1A6C6EF1-C706-4615-8C87-D960AC8CFAF6}"/>
          </ac:spMkLst>
        </pc:spChg>
        <pc:spChg chg="add del">
          <ac:chgData name="Anna Fera" userId="47a34fa8-45e1-4bf7-8365-fc42d449ed5d" providerId="ADAL" clId="{C47DC3A2-3F85-455A-8478-1E49A3DDE0C5}" dt="2018-09-10T01:11:10.966" v="8447" actId="26606"/>
          <ac:spMkLst>
            <pc:docMk/>
            <pc:sldMk cId="1674105469" sldId="282"/>
            <ac:spMk id="12317" creationId="{0950EF2F-D329-4C76-A186-2AC329484C10}"/>
          </ac:spMkLst>
        </pc:spChg>
        <pc:spChg chg="add">
          <ac:chgData name="Anna Fera" userId="47a34fa8-45e1-4bf7-8365-fc42d449ed5d" providerId="ADAL" clId="{C47DC3A2-3F85-455A-8478-1E49A3DDE0C5}" dt="2018-09-10T01:11:10.975" v="8448" actId="26606"/>
          <ac:spMkLst>
            <pc:docMk/>
            <pc:sldMk cId="1674105469" sldId="282"/>
            <ac:spMk id="12322" creationId="{0917D5C4-7346-4128-A893-88F9031A327B}"/>
          </ac:spMkLst>
        </pc:spChg>
        <pc:grpChg chg="add del">
          <ac:chgData name="Anna Fera" userId="47a34fa8-45e1-4bf7-8365-fc42d449ed5d" providerId="ADAL" clId="{C47DC3A2-3F85-455A-8478-1E49A3DDE0C5}" dt="2018-09-10T01:11:05.452" v="8439" actId="26606"/>
          <ac:grpSpMkLst>
            <pc:docMk/>
            <pc:sldMk cId="1674105469" sldId="282"/>
            <ac:grpSpMk id="12292" creationId="{E7E11A8B-D353-4867-842B-40B7BABC9EED}"/>
          </ac:grpSpMkLst>
        </pc:grpChg>
        <pc:grpChg chg="add del">
          <ac:chgData name="Anna Fera" userId="47a34fa8-45e1-4bf7-8365-fc42d449ed5d" providerId="ADAL" clId="{C47DC3A2-3F85-455A-8478-1E49A3DDE0C5}" dt="2018-09-10T01:11:07.048" v="8441" actId="26606"/>
          <ac:grpSpMkLst>
            <pc:docMk/>
            <pc:sldMk cId="1674105469" sldId="282"/>
            <ac:grpSpMk id="12297" creationId="{D252EB36-EB2C-4AFE-B09B-0DF8AC871E5C}"/>
          </ac:grpSpMkLst>
        </pc:grpChg>
        <pc:grpChg chg="add">
          <ac:chgData name="Anna Fera" userId="47a34fa8-45e1-4bf7-8365-fc42d449ed5d" providerId="ADAL" clId="{C47DC3A2-3F85-455A-8478-1E49A3DDE0C5}" dt="2018-09-10T01:11:10.975" v="8448" actId="26606"/>
          <ac:grpSpMkLst>
            <pc:docMk/>
            <pc:sldMk cId="1674105469" sldId="282"/>
            <ac:grpSpMk id="12320" creationId="{F6BCB397-4790-4766-82B8-F6ED3BAAB00F}"/>
          </ac:grpSpMkLst>
        </pc:grpChg>
        <pc:picChg chg="add del">
          <ac:chgData name="Anna Fera" userId="47a34fa8-45e1-4bf7-8365-fc42d449ed5d" providerId="ADAL" clId="{C47DC3A2-3F85-455A-8478-1E49A3DDE0C5}" dt="2018-09-10T01:11:04.778" v="8437" actId="26606"/>
          <ac:picMkLst>
            <pc:docMk/>
            <pc:sldMk cId="1674105469" sldId="282"/>
            <ac:picMk id="73" creationId="{57E9ED38-2B6B-4DE5-852E-9C04BC33F746}"/>
          </ac:picMkLst>
        </pc:picChg>
        <pc:picChg chg="add del">
          <ac:chgData name="Anna Fera" userId="47a34fa8-45e1-4bf7-8365-fc42d449ed5d" providerId="ADAL" clId="{C47DC3A2-3F85-455A-8478-1E49A3DDE0C5}" dt="2018-09-10T01:11:04.778" v="8437" actId="26606"/>
          <ac:picMkLst>
            <pc:docMk/>
            <pc:sldMk cId="1674105469" sldId="282"/>
            <ac:picMk id="77" creationId="{FEDB5B53-2430-4E88-8159-E988DB380DC2}"/>
          </ac:picMkLst>
        </pc:picChg>
        <pc:picChg chg="add mod ord">
          <ac:chgData name="Anna Fera" userId="47a34fa8-45e1-4bf7-8365-fc42d449ed5d" providerId="ADAL" clId="{C47DC3A2-3F85-455A-8478-1E49A3DDE0C5}" dt="2018-09-10T01:11:10.975" v="8448" actId="26606"/>
          <ac:picMkLst>
            <pc:docMk/>
            <pc:sldMk cId="1674105469" sldId="282"/>
            <ac:picMk id="12290" creationId="{313C3179-204B-410B-BE1D-BB27BAA1BB6B}"/>
          </ac:picMkLst>
        </pc:picChg>
        <pc:picChg chg="add del">
          <ac:chgData name="Anna Fera" userId="47a34fa8-45e1-4bf7-8365-fc42d449ed5d" providerId="ADAL" clId="{C47DC3A2-3F85-455A-8478-1E49A3DDE0C5}" dt="2018-09-10T01:11:05.452" v="8439" actId="26606"/>
          <ac:picMkLst>
            <pc:docMk/>
            <pc:sldMk cId="1674105469" sldId="282"/>
            <ac:picMk id="12295" creationId="{83211ECD-2CC2-43D9-A32B-E8669250EF55}"/>
          </ac:picMkLst>
        </pc:picChg>
        <pc:picChg chg="add del">
          <ac:chgData name="Anna Fera" userId="47a34fa8-45e1-4bf7-8365-fc42d449ed5d" providerId="ADAL" clId="{C47DC3A2-3F85-455A-8478-1E49A3DDE0C5}" dt="2018-09-10T01:11:07.048" v="8441" actId="26606"/>
          <ac:picMkLst>
            <pc:docMk/>
            <pc:sldMk cId="1674105469" sldId="282"/>
            <ac:picMk id="12300" creationId="{18B7ED37-7ABB-42DD-AB26-3F9028261B99}"/>
          </ac:picMkLst>
        </pc:picChg>
        <pc:picChg chg="add del">
          <ac:chgData name="Anna Fera" userId="47a34fa8-45e1-4bf7-8365-fc42d449ed5d" providerId="ADAL" clId="{C47DC3A2-3F85-455A-8478-1E49A3DDE0C5}" dt="2018-09-10T01:11:07.396" v="8443" actId="26606"/>
          <ac:picMkLst>
            <pc:docMk/>
            <pc:sldMk cId="1674105469" sldId="282"/>
            <ac:picMk id="12303" creationId="{8DF1CE84-BC06-4E42-A5D4-7B92E327FDF7}"/>
          </ac:picMkLst>
        </pc:picChg>
        <pc:picChg chg="add del">
          <ac:chgData name="Anna Fera" userId="47a34fa8-45e1-4bf7-8365-fc42d449ed5d" providerId="ADAL" clId="{C47DC3A2-3F85-455A-8478-1E49A3DDE0C5}" dt="2018-09-10T01:11:07.396" v="8443" actId="26606"/>
          <ac:picMkLst>
            <pc:docMk/>
            <pc:sldMk cId="1674105469" sldId="282"/>
            <ac:picMk id="12306" creationId="{C0419FA5-A1B5-487F-92D4-03983819F9B9}"/>
          </ac:picMkLst>
        </pc:picChg>
        <pc:picChg chg="add del">
          <ac:chgData name="Anna Fera" userId="47a34fa8-45e1-4bf7-8365-fc42d449ed5d" providerId="ADAL" clId="{C47DC3A2-3F85-455A-8478-1E49A3DDE0C5}" dt="2018-09-10T01:11:09.584" v="8445" actId="26606"/>
          <ac:picMkLst>
            <pc:docMk/>
            <pc:sldMk cId="1674105469" sldId="282"/>
            <ac:picMk id="12309" creationId="{95756E8F-499C-4533-BBE8-309C3E8D985C}"/>
          </ac:picMkLst>
        </pc:picChg>
        <pc:picChg chg="add del">
          <ac:chgData name="Anna Fera" userId="47a34fa8-45e1-4bf7-8365-fc42d449ed5d" providerId="ADAL" clId="{C47DC3A2-3F85-455A-8478-1E49A3DDE0C5}" dt="2018-09-10T01:11:09.584" v="8445" actId="26606"/>
          <ac:picMkLst>
            <pc:docMk/>
            <pc:sldMk cId="1674105469" sldId="282"/>
            <ac:picMk id="12312" creationId="{306E3F32-3C1A-4B6E-AF26-8A15A788560F}"/>
          </ac:picMkLst>
        </pc:picChg>
        <pc:picChg chg="add del">
          <ac:chgData name="Anna Fera" userId="47a34fa8-45e1-4bf7-8365-fc42d449ed5d" providerId="ADAL" clId="{C47DC3A2-3F85-455A-8478-1E49A3DDE0C5}" dt="2018-09-10T01:11:10.966" v="8447" actId="26606"/>
          <ac:picMkLst>
            <pc:docMk/>
            <pc:sldMk cId="1674105469" sldId="282"/>
            <ac:picMk id="12315" creationId="{01F64344-FAFE-4948-973B-8451CA558332}"/>
          </ac:picMkLst>
        </pc:picChg>
        <pc:picChg chg="add del">
          <ac:chgData name="Anna Fera" userId="47a34fa8-45e1-4bf7-8365-fc42d449ed5d" providerId="ADAL" clId="{C47DC3A2-3F85-455A-8478-1E49A3DDE0C5}" dt="2018-09-10T01:11:10.966" v="8447" actId="26606"/>
          <ac:picMkLst>
            <pc:docMk/>
            <pc:sldMk cId="1674105469" sldId="282"/>
            <ac:picMk id="12318" creationId="{B427DF1C-7943-48BF-8180-3C8513057074}"/>
          </ac:picMkLst>
        </pc:picChg>
        <pc:picChg chg="mod">
          <ac:chgData name="Anna Fera" userId="47a34fa8-45e1-4bf7-8365-fc42d449ed5d" providerId="ADAL" clId="{C47DC3A2-3F85-455A-8478-1E49A3DDE0C5}" dt="2018-09-10T01:11:18.030" v="8452" actId="27614"/>
          <ac:picMkLst>
            <pc:docMk/>
            <pc:sldMk cId="1674105469" sldId="282"/>
            <ac:picMk id="12321" creationId="{12C790B8-181F-443B-9B01-D67B4B94ABA3}"/>
          </ac:picMkLst>
        </pc:picChg>
        <pc:picChg chg="add mod">
          <ac:chgData name="Anna Fera" userId="47a34fa8-45e1-4bf7-8365-fc42d449ed5d" providerId="ADAL" clId="{C47DC3A2-3F85-455A-8478-1E49A3DDE0C5}" dt="2018-09-10T01:11:18.311" v="8454" actId="27614"/>
          <ac:picMkLst>
            <pc:docMk/>
            <pc:sldMk cId="1674105469" sldId="282"/>
            <ac:picMk id="12323" creationId="{4EC06EAC-4D4E-4BEC-A580-543F5E0EDE94}"/>
          </ac:picMkLst>
        </pc:picChg>
      </pc:sldChg>
      <pc:sldChg chg="addSp delSp modSp add mod setBg modAnim">
        <pc:chgData name="Anna Fera" userId="47a34fa8-45e1-4bf7-8365-fc42d449ed5d" providerId="ADAL" clId="{C47DC3A2-3F85-455A-8478-1E49A3DDE0C5}" dt="2018-09-10T20:32:33.536" v="10868" actId="403"/>
        <pc:sldMkLst>
          <pc:docMk/>
          <pc:sldMk cId="1245155196" sldId="283"/>
        </pc:sldMkLst>
        <pc:spChg chg="mod">
          <ac:chgData name="Anna Fera" userId="47a34fa8-45e1-4bf7-8365-fc42d449ed5d" providerId="ADAL" clId="{C47DC3A2-3F85-455A-8478-1E49A3DDE0C5}" dt="2018-09-10T20:32:13.173" v="10861" actId="26606"/>
          <ac:spMkLst>
            <pc:docMk/>
            <pc:sldMk cId="1245155196" sldId="283"/>
            <ac:spMk id="2" creationId="{F51867BD-7BD9-4829-ADF5-30DE0E865B9B}"/>
          </ac:spMkLst>
        </pc:spChg>
        <pc:spChg chg="mod">
          <ac:chgData name="Anna Fera" userId="47a34fa8-45e1-4bf7-8365-fc42d449ed5d" providerId="ADAL" clId="{C47DC3A2-3F85-455A-8478-1E49A3DDE0C5}" dt="2018-09-10T20:32:33.536" v="10868" actId="403"/>
          <ac:spMkLst>
            <pc:docMk/>
            <pc:sldMk cId="1245155196" sldId="283"/>
            <ac:spMk id="3" creationId="{8791D369-DBC5-4581-AE9A-E6EB1962EEBC}"/>
          </ac:spMkLst>
        </pc:spChg>
        <pc:spChg chg="add del">
          <ac:chgData name="Anna Fera" userId="47a34fa8-45e1-4bf7-8365-fc42d449ed5d" providerId="ADAL" clId="{C47DC3A2-3F85-455A-8478-1E49A3DDE0C5}" dt="2018-09-10T20:32:10.376" v="10856" actId="26606"/>
          <ac:spMkLst>
            <pc:docMk/>
            <pc:sldMk cId="1245155196" sldId="283"/>
            <ac:spMk id="71" creationId="{3E65D7FA-E76C-4BC3-A429-CF64BC367B49}"/>
          </ac:spMkLst>
        </pc:spChg>
        <pc:spChg chg="add del">
          <ac:chgData name="Anna Fera" userId="47a34fa8-45e1-4bf7-8365-fc42d449ed5d" providerId="ADAL" clId="{C47DC3A2-3F85-455A-8478-1E49A3DDE0C5}" dt="2018-09-10T20:32:10.376" v="10856" actId="26606"/>
          <ac:spMkLst>
            <pc:docMk/>
            <pc:sldMk cId="1245155196" sldId="283"/>
            <ac:spMk id="73" creationId="{6A5D59EF-03D3-4163-B6D4-53D9794E64FA}"/>
          </ac:spMkLst>
        </pc:spChg>
        <pc:spChg chg="add del">
          <ac:chgData name="Anna Fera" userId="47a34fa8-45e1-4bf7-8365-fc42d449ed5d" providerId="ADAL" clId="{C47DC3A2-3F85-455A-8478-1E49A3DDE0C5}" dt="2018-09-10T20:32:10.376" v="10856" actId="26606"/>
          <ac:spMkLst>
            <pc:docMk/>
            <pc:sldMk cId="1245155196" sldId="283"/>
            <ac:spMk id="77" creationId="{F17C02A3-BE2B-433D-BD66-594309B83078}"/>
          </ac:spMkLst>
        </pc:spChg>
        <pc:spChg chg="add del">
          <ac:chgData name="Anna Fera" userId="47a34fa8-45e1-4bf7-8365-fc42d449ed5d" providerId="ADAL" clId="{C47DC3A2-3F85-455A-8478-1E49A3DDE0C5}" dt="2018-09-10T20:32:10.376" v="10856" actId="26606"/>
          <ac:spMkLst>
            <pc:docMk/>
            <pc:sldMk cId="1245155196" sldId="283"/>
            <ac:spMk id="81" creationId="{E9294641-47B5-4630-8E7D-094CDF5638D7}"/>
          </ac:spMkLst>
        </pc:spChg>
        <pc:spChg chg="add del">
          <ac:chgData name="Anna Fera" userId="47a34fa8-45e1-4bf7-8365-fc42d449ed5d" providerId="ADAL" clId="{C47DC3A2-3F85-455A-8478-1E49A3DDE0C5}" dt="2018-09-10T20:32:11.861" v="10858" actId="26606"/>
          <ac:spMkLst>
            <pc:docMk/>
            <pc:sldMk cId="1245155196" sldId="283"/>
            <ac:spMk id="1028" creationId="{4FED5428-B788-40A3-A5CB-6BDF858BEA73}"/>
          </ac:spMkLst>
        </pc:spChg>
        <pc:spChg chg="add del">
          <ac:chgData name="Anna Fera" userId="47a34fa8-45e1-4bf7-8365-fc42d449ed5d" providerId="ADAL" clId="{C47DC3A2-3F85-455A-8478-1E49A3DDE0C5}" dt="2018-09-10T20:32:11.861" v="10858" actId="26606"/>
          <ac:spMkLst>
            <pc:docMk/>
            <pc:sldMk cId="1245155196" sldId="283"/>
            <ac:spMk id="1029" creationId="{BEB18A53-A5FF-4C09-A59A-B74B285030DA}"/>
          </ac:spMkLst>
        </pc:spChg>
        <pc:spChg chg="add del">
          <ac:chgData name="Anna Fera" userId="47a34fa8-45e1-4bf7-8365-fc42d449ed5d" providerId="ADAL" clId="{C47DC3A2-3F85-455A-8478-1E49A3DDE0C5}" dt="2018-09-10T20:32:11.861" v="10858" actId="26606"/>
          <ac:spMkLst>
            <pc:docMk/>
            <pc:sldMk cId="1245155196" sldId="283"/>
            <ac:spMk id="1031" creationId="{D705871E-7776-4ADA-A14E-DAC5F2201065}"/>
          </ac:spMkLst>
        </pc:spChg>
        <pc:spChg chg="add del">
          <ac:chgData name="Anna Fera" userId="47a34fa8-45e1-4bf7-8365-fc42d449ed5d" providerId="ADAL" clId="{C47DC3A2-3F85-455A-8478-1E49A3DDE0C5}" dt="2018-09-10T20:32:11.861" v="10858" actId="26606"/>
          <ac:spMkLst>
            <pc:docMk/>
            <pc:sldMk cId="1245155196" sldId="283"/>
            <ac:spMk id="1033" creationId="{D50721BA-D423-40FA-85F0-0FA41DE4F90C}"/>
          </ac:spMkLst>
        </pc:spChg>
        <pc:spChg chg="add del">
          <ac:chgData name="Anna Fera" userId="47a34fa8-45e1-4bf7-8365-fc42d449ed5d" providerId="ADAL" clId="{C47DC3A2-3F85-455A-8478-1E49A3DDE0C5}" dt="2018-09-10T20:32:13.158" v="10860" actId="26606"/>
          <ac:spMkLst>
            <pc:docMk/>
            <pc:sldMk cId="1245155196" sldId="283"/>
            <ac:spMk id="1035" creationId="{84F2EC7C-E163-43C8-95E1-D68C83433A07}"/>
          </ac:spMkLst>
        </pc:spChg>
        <pc:spChg chg="add del">
          <ac:chgData name="Anna Fera" userId="47a34fa8-45e1-4bf7-8365-fc42d449ed5d" providerId="ADAL" clId="{C47DC3A2-3F85-455A-8478-1E49A3DDE0C5}" dt="2018-09-10T20:32:13.158" v="10860" actId="26606"/>
          <ac:spMkLst>
            <pc:docMk/>
            <pc:sldMk cId="1245155196" sldId="283"/>
            <ac:spMk id="1037" creationId="{B7708FB3-3153-4642-9643-178CEC5EC2E3}"/>
          </ac:spMkLst>
        </pc:spChg>
        <pc:spChg chg="add del">
          <ac:chgData name="Anna Fera" userId="47a34fa8-45e1-4bf7-8365-fc42d449ed5d" providerId="ADAL" clId="{C47DC3A2-3F85-455A-8478-1E49A3DDE0C5}" dt="2018-09-10T20:32:13.158" v="10860" actId="26606"/>
          <ac:spMkLst>
            <pc:docMk/>
            <pc:sldMk cId="1245155196" sldId="283"/>
            <ac:spMk id="1039" creationId="{660614B3-AE58-4129-BD79-6512D61E3E91}"/>
          </ac:spMkLst>
        </pc:spChg>
        <pc:spChg chg="add">
          <ac:chgData name="Anna Fera" userId="47a34fa8-45e1-4bf7-8365-fc42d449ed5d" providerId="ADAL" clId="{C47DC3A2-3F85-455A-8478-1E49A3DDE0C5}" dt="2018-09-10T20:32:13.173" v="10861" actId="26606"/>
          <ac:spMkLst>
            <pc:docMk/>
            <pc:sldMk cId="1245155196" sldId="283"/>
            <ac:spMk id="1041" creationId="{3E65D7FA-E76C-4BC3-A429-CF64BC367B49}"/>
          </ac:spMkLst>
        </pc:spChg>
        <pc:spChg chg="add">
          <ac:chgData name="Anna Fera" userId="47a34fa8-45e1-4bf7-8365-fc42d449ed5d" providerId="ADAL" clId="{C47DC3A2-3F85-455A-8478-1E49A3DDE0C5}" dt="2018-09-10T20:32:13.173" v="10861" actId="26606"/>
          <ac:spMkLst>
            <pc:docMk/>
            <pc:sldMk cId="1245155196" sldId="283"/>
            <ac:spMk id="1042" creationId="{6A5D59EF-03D3-4163-B6D4-53D9794E64FA}"/>
          </ac:spMkLst>
        </pc:spChg>
        <pc:spChg chg="add">
          <ac:chgData name="Anna Fera" userId="47a34fa8-45e1-4bf7-8365-fc42d449ed5d" providerId="ADAL" clId="{C47DC3A2-3F85-455A-8478-1E49A3DDE0C5}" dt="2018-09-10T20:32:13.173" v="10861" actId="26606"/>
          <ac:spMkLst>
            <pc:docMk/>
            <pc:sldMk cId="1245155196" sldId="283"/>
            <ac:spMk id="1044" creationId="{F17C02A3-BE2B-433D-BD66-594309B83078}"/>
          </ac:spMkLst>
        </pc:spChg>
        <pc:spChg chg="add">
          <ac:chgData name="Anna Fera" userId="47a34fa8-45e1-4bf7-8365-fc42d449ed5d" providerId="ADAL" clId="{C47DC3A2-3F85-455A-8478-1E49A3DDE0C5}" dt="2018-09-10T20:32:13.173" v="10861" actId="26606"/>
          <ac:spMkLst>
            <pc:docMk/>
            <pc:sldMk cId="1245155196" sldId="283"/>
            <ac:spMk id="1046" creationId="{E9294641-47B5-4630-8E7D-094CDF5638D7}"/>
          </ac:spMkLst>
        </pc:spChg>
        <pc:picChg chg="add del">
          <ac:chgData name="Anna Fera" userId="47a34fa8-45e1-4bf7-8365-fc42d449ed5d" providerId="ADAL" clId="{C47DC3A2-3F85-455A-8478-1E49A3DDE0C5}" dt="2018-09-10T20:32:10.376" v="10856" actId="26606"/>
          <ac:picMkLst>
            <pc:docMk/>
            <pc:sldMk cId="1245155196" sldId="283"/>
            <ac:picMk id="75" creationId="{380EB636-0E64-447B-A436-048680F7A7F8}"/>
          </ac:picMkLst>
        </pc:picChg>
        <pc:picChg chg="add del">
          <ac:chgData name="Anna Fera" userId="47a34fa8-45e1-4bf7-8365-fc42d449ed5d" providerId="ADAL" clId="{C47DC3A2-3F85-455A-8478-1E49A3DDE0C5}" dt="2018-09-10T20:32:10.376" v="10856" actId="26606"/>
          <ac:picMkLst>
            <pc:docMk/>
            <pc:sldMk cId="1245155196" sldId="283"/>
            <ac:picMk id="79" creationId="{708FE891-AFAF-4FF5-8C1D-137322CDFCCF}"/>
          </ac:picMkLst>
        </pc:picChg>
        <pc:picChg chg="add mod ord">
          <ac:chgData name="Anna Fera" userId="47a34fa8-45e1-4bf7-8365-fc42d449ed5d" providerId="ADAL" clId="{C47DC3A2-3F85-455A-8478-1E49A3DDE0C5}" dt="2018-09-10T20:32:28.692" v="10865" actId="14100"/>
          <ac:picMkLst>
            <pc:docMk/>
            <pc:sldMk cId="1245155196" sldId="283"/>
            <ac:picMk id="1026" creationId="{E687B1CF-92DC-4E24-B9E8-190B1261E9B9}"/>
          </ac:picMkLst>
        </pc:picChg>
        <pc:picChg chg="add del">
          <ac:chgData name="Anna Fera" userId="47a34fa8-45e1-4bf7-8365-fc42d449ed5d" providerId="ADAL" clId="{C47DC3A2-3F85-455A-8478-1E49A3DDE0C5}" dt="2018-09-10T20:32:11.861" v="10858" actId="26606"/>
          <ac:picMkLst>
            <pc:docMk/>
            <pc:sldMk cId="1245155196" sldId="283"/>
            <ac:picMk id="1030" creationId="{3FF92139-1757-4FCA-8CAB-8FDD8B5CDE17}"/>
          </ac:picMkLst>
        </pc:picChg>
        <pc:picChg chg="add del">
          <ac:chgData name="Anna Fera" userId="47a34fa8-45e1-4bf7-8365-fc42d449ed5d" providerId="ADAL" clId="{C47DC3A2-3F85-455A-8478-1E49A3DDE0C5}" dt="2018-09-10T20:32:11.861" v="10858" actId="26606"/>
          <ac:picMkLst>
            <pc:docMk/>
            <pc:sldMk cId="1245155196" sldId="283"/>
            <ac:picMk id="1032" creationId="{259672D3-2676-47EF-A559-DFD9D4474643}"/>
          </ac:picMkLst>
        </pc:picChg>
        <pc:picChg chg="add del">
          <ac:chgData name="Anna Fera" userId="47a34fa8-45e1-4bf7-8365-fc42d449ed5d" providerId="ADAL" clId="{C47DC3A2-3F85-455A-8478-1E49A3DDE0C5}" dt="2018-09-10T20:32:13.158" v="10860" actId="26606"/>
          <ac:picMkLst>
            <pc:docMk/>
            <pc:sldMk cId="1245155196" sldId="283"/>
            <ac:picMk id="1036" creationId="{57E9ED38-2B6B-4DE5-852E-9C04BC33F746}"/>
          </ac:picMkLst>
        </pc:picChg>
        <pc:picChg chg="add del">
          <ac:chgData name="Anna Fera" userId="47a34fa8-45e1-4bf7-8365-fc42d449ed5d" providerId="ADAL" clId="{C47DC3A2-3F85-455A-8478-1E49A3DDE0C5}" dt="2018-09-10T20:32:13.158" v="10860" actId="26606"/>
          <ac:picMkLst>
            <pc:docMk/>
            <pc:sldMk cId="1245155196" sldId="283"/>
            <ac:picMk id="1038" creationId="{FEDB5B53-2430-4E88-8159-E988DB380DC2}"/>
          </ac:picMkLst>
        </pc:picChg>
        <pc:picChg chg="add">
          <ac:chgData name="Anna Fera" userId="47a34fa8-45e1-4bf7-8365-fc42d449ed5d" providerId="ADAL" clId="{C47DC3A2-3F85-455A-8478-1E49A3DDE0C5}" dt="2018-09-10T20:32:13.173" v="10861" actId="26606"/>
          <ac:picMkLst>
            <pc:docMk/>
            <pc:sldMk cId="1245155196" sldId="283"/>
            <ac:picMk id="1043" creationId="{380EB636-0E64-447B-A436-048680F7A7F8}"/>
          </ac:picMkLst>
        </pc:picChg>
        <pc:picChg chg="add">
          <ac:chgData name="Anna Fera" userId="47a34fa8-45e1-4bf7-8365-fc42d449ed5d" providerId="ADAL" clId="{C47DC3A2-3F85-455A-8478-1E49A3DDE0C5}" dt="2018-09-10T20:32:13.173" v="10861" actId="26606"/>
          <ac:picMkLst>
            <pc:docMk/>
            <pc:sldMk cId="1245155196" sldId="283"/>
            <ac:picMk id="1045" creationId="{708FE891-AFAF-4FF5-8C1D-137322CDFCCF}"/>
          </ac:picMkLst>
        </pc:picChg>
      </pc:sldChg>
      <pc:sldChg chg="addSp delSp modSp add mod setBg modAnim">
        <pc:chgData name="Anna Fera" userId="47a34fa8-45e1-4bf7-8365-fc42d449ed5d" providerId="ADAL" clId="{C47DC3A2-3F85-455A-8478-1E49A3DDE0C5}" dt="2018-09-10T20:34:21.769" v="10892"/>
        <pc:sldMkLst>
          <pc:docMk/>
          <pc:sldMk cId="3176679932" sldId="284"/>
        </pc:sldMkLst>
        <pc:spChg chg="mod">
          <ac:chgData name="Anna Fera" userId="47a34fa8-45e1-4bf7-8365-fc42d449ed5d" providerId="ADAL" clId="{C47DC3A2-3F85-455A-8478-1E49A3DDE0C5}" dt="2018-09-10T20:33:40.477" v="10877" actId="26606"/>
          <ac:spMkLst>
            <pc:docMk/>
            <pc:sldMk cId="3176679932" sldId="284"/>
            <ac:spMk id="2" creationId="{0F726227-B067-482E-9165-AF4C3FACAEF6}"/>
          </ac:spMkLst>
        </pc:spChg>
        <pc:spChg chg="mod">
          <ac:chgData name="Anna Fera" userId="47a34fa8-45e1-4bf7-8365-fc42d449ed5d" providerId="ADAL" clId="{C47DC3A2-3F85-455A-8478-1E49A3DDE0C5}" dt="2018-09-10T20:33:50.578" v="10885" actId="14100"/>
          <ac:spMkLst>
            <pc:docMk/>
            <pc:sldMk cId="3176679932" sldId="284"/>
            <ac:spMk id="3" creationId="{2525F992-8349-4A44-AED2-4F5A9C0DB342}"/>
          </ac:spMkLst>
        </pc:spChg>
        <pc:spChg chg="add del">
          <ac:chgData name="Anna Fera" userId="47a34fa8-45e1-4bf7-8365-fc42d449ed5d" providerId="ADAL" clId="{C47DC3A2-3F85-455A-8478-1E49A3DDE0C5}" dt="2018-09-10T20:33:36.086" v="10874" actId="26606"/>
          <ac:spMkLst>
            <pc:docMk/>
            <pc:sldMk cId="3176679932" sldId="284"/>
            <ac:spMk id="71" creationId="{3E65D7FA-E76C-4BC3-A429-CF64BC367B49}"/>
          </ac:spMkLst>
        </pc:spChg>
        <pc:spChg chg="add del">
          <ac:chgData name="Anna Fera" userId="47a34fa8-45e1-4bf7-8365-fc42d449ed5d" providerId="ADAL" clId="{C47DC3A2-3F85-455A-8478-1E49A3DDE0C5}" dt="2018-09-10T20:33:36.086" v="10874" actId="26606"/>
          <ac:spMkLst>
            <pc:docMk/>
            <pc:sldMk cId="3176679932" sldId="284"/>
            <ac:spMk id="73" creationId="{6A5D59EF-03D3-4163-B6D4-53D9794E64FA}"/>
          </ac:spMkLst>
        </pc:spChg>
        <pc:spChg chg="add del">
          <ac:chgData name="Anna Fera" userId="47a34fa8-45e1-4bf7-8365-fc42d449ed5d" providerId="ADAL" clId="{C47DC3A2-3F85-455A-8478-1E49A3DDE0C5}" dt="2018-09-10T20:33:36.086" v="10874" actId="26606"/>
          <ac:spMkLst>
            <pc:docMk/>
            <pc:sldMk cId="3176679932" sldId="284"/>
            <ac:spMk id="77" creationId="{F17C02A3-BE2B-433D-BD66-594309B83078}"/>
          </ac:spMkLst>
        </pc:spChg>
        <pc:spChg chg="add del">
          <ac:chgData name="Anna Fera" userId="47a34fa8-45e1-4bf7-8365-fc42d449ed5d" providerId="ADAL" clId="{C47DC3A2-3F85-455A-8478-1E49A3DDE0C5}" dt="2018-09-10T20:33:36.086" v="10874" actId="26606"/>
          <ac:spMkLst>
            <pc:docMk/>
            <pc:sldMk cId="3176679932" sldId="284"/>
            <ac:spMk id="81" creationId="{E9294641-47B5-4630-8E7D-094CDF5638D7}"/>
          </ac:spMkLst>
        </pc:spChg>
        <pc:spChg chg="add del">
          <ac:chgData name="Anna Fera" userId="47a34fa8-45e1-4bf7-8365-fc42d449ed5d" providerId="ADAL" clId="{C47DC3A2-3F85-455A-8478-1E49A3DDE0C5}" dt="2018-09-10T20:33:40.462" v="10876" actId="26606"/>
          <ac:spMkLst>
            <pc:docMk/>
            <pc:sldMk cId="3176679932" sldId="284"/>
            <ac:spMk id="2052" creationId="{4FED5428-B788-40A3-A5CB-6BDF858BEA73}"/>
          </ac:spMkLst>
        </pc:spChg>
        <pc:spChg chg="add del">
          <ac:chgData name="Anna Fera" userId="47a34fa8-45e1-4bf7-8365-fc42d449ed5d" providerId="ADAL" clId="{C47DC3A2-3F85-455A-8478-1E49A3DDE0C5}" dt="2018-09-10T20:33:40.462" v="10876" actId="26606"/>
          <ac:spMkLst>
            <pc:docMk/>
            <pc:sldMk cId="3176679932" sldId="284"/>
            <ac:spMk id="2053" creationId="{BEB18A53-A5FF-4C09-A59A-B74B285030DA}"/>
          </ac:spMkLst>
        </pc:spChg>
        <pc:spChg chg="add del">
          <ac:chgData name="Anna Fera" userId="47a34fa8-45e1-4bf7-8365-fc42d449ed5d" providerId="ADAL" clId="{C47DC3A2-3F85-455A-8478-1E49A3DDE0C5}" dt="2018-09-10T20:33:40.462" v="10876" actId="26606"/>
          <ac:spMkLst>
            <pc:docMk/>
            <pc:sldMk cId="3176679932" sldId="284"/>
            <ac:spMk id="2055" creationId="{D705871E-7776-4ADA-A14E-DAC5F2201065}"/>
          </ac:spMkLst>
        </pc:spChg>
        <pc:spChg chg="add del">
          <ac:chgData name="Anna Fera" userId="47a34fa8-45e1-4bf7-8365-fc42d449ed5d" providerId="ADAL" clId="{C47DC3A2-3F85-455A-8478-1E49A3DDE0C5}" dt="2018-09-10T20:33:40.462" v="10876" actId="26606"/>
          <ac:spMkLst>
            <pc:docMk/>
            <pc:sldMk cId="3176679932" sldId="284"/>
            <ac:spMk id="2057" creationId="{D50721BA-D423-40FA-85F0-0FA41DE4F90C}"/>
          </ac:spMkLst>
        </pc:spChg>
        <pc:spChg chg="add">
          <ac:chgData name="Anna Fera" userId="47a34fa8-45e1-4bf7-8365-fc42d449ed5d" providerId="ADAL" clId="{C47DC3A2-3F85-455A-8478-1E49A3DDE0C5}" dt="2018-09-10T20:33:40.477" v="10877" actId="26606"/>
          <ac:spMkLst>
            <pc:docMk/>
            <pc:sldMk cId="3176679932" sldId="284"/>
            <ac:spMk id="2059" creationId="{3E65D7FA-E76C-4BC3-A429-CF64BC367B49}"/>
          </ac:spMkLst>
        </pc:spChg>
        <pc:spChg chg="add">
          <ac:chgData name="Anna Fera" userId="47a34fa8-45e1-4bf7-8365-fc42d449ed5d" providerId="ADAL" clId="{C47DC3A2-3F85-455A-8478-1E49A3DDE0C5}" dt="2018-09-10T20:33:40.477" v="10877" actId="26606"/>
          <ac:spMkLst>
            <pc:docMk/>
            <pc:sldMk cId="3176679932" sldId="284"/>
            <ac:spMk id="2060" creationId="{6A5D59EF-03D3-4163-B6D4-53D9794E64FA}"/>
          </ac:spMkLst>
        </pc:spChg>
        <pc:spChg chg="add">
          <ac:chgData name="Anna Fera" userId="47a34fa8-45e1-4bf7-8365-fc42d449ed5d" providerId="ADAL" clId="{C47DC3A2-3F85-455A-8478-1E49A3DDE0C5}" dt="2018-09-10T20:33:40.477" v="10877" actId="26606"/>
          <ac:spMkLst>
            <pc:docMk/>
            <pc:sldMk cId="3176679932" sldId="284"/>
            <ac:spMk id="2062" creationId="{F17C02A3-BE2B-433D-BD66-594309B83078}"/>
          </ac:spMkLst>
        </pc:spChg>
        <pc:spChg chg="add">
          <ac:chgData name="Anna Fera" userId="47a34fa8-45e1-4bf7-8365-fc42d449ed5d" providerId="ADAL" clId="{C47DC3A2-3F85-455A-8478-1E49A3DDE0C5}" dt="2018-09-10T20:33:40.477" v="10877" actId="26606"/>
          <ac:spMkLst>
            <pc:docMk/>
            <pc:sldMk cId="3176679932" sldId="284"/>
            <ac:spMk id="2064" creationId="{E9294641-47B5-4630-8E7D-094CDF5638D7}"/>
          </ac:spMkLst>
        </pc:spChg>
        <pc:picChg chg="add del">
          <ac:chgData name="Anna Fera" userId="47a34fa8-45e1-4bf7-8365-fc42d449ed5d" providerId="ADAL" clId="{C47DC3A2-3F85-455A-8478-1E49A3DDE0C5}" dt="2018-09-10T20:33:36.086" v="10874" actId="26606"/>
          <ac:picMkLst>
            <pc:docMk/>
            <pc:sldMk cId="3176679932" sldId="284"/>
            <ac:picMk id="75" creationId="{380EB636-0E64-447B-A436-048680F7A7F8}"/>
          </ac:picMkLst>
        </pc:picChg>
        <pc:picChg chg="add del">
          <ac:chgData name="Anna Fera" userId="47a34fa8-45e1-4bf7-8365-fc42d449ed5d" providerId="ADAL" clId="{C47DC3A2-3F85-455A-8478-1E49A3DDE0C5}" dt="2018-09-10T20:33:36.086" v="10874" actId="26606"/>
          <ac:picMkLst>
            <pc:docMk/>
            <pc:sldMk cId="3176679932" sldId="284"/>
            <ac:picMk id="79" creationId="{708FE891-AFAF-4FF5-8C1D-137322CDFCCF}"/>
          </ac:picMkLst>
        </pc:picChg>
        <pc:picChg chg="add mod ord">
          <ac:chgData name="Anna Fera" userId="47a34fa8-45e1-4bf7-8365-fc42d449ed5d" providerId="ADAL" clId="{C47DC3A2-3F85-455A-8478-1E49A3DDE0C5}" dt="2018-09-10T20:33:40.477" v="10877" actId="26606"/>
          <ac:picMkLst>
            <pc:docMk/>
            <pc:sldMk cId="3176679932" sldId="284"/>
            <ac:picMk id="2050" creationId="{FC2F65D3-2993-4E0E-98AC-744ED7A49236}"/>
          </ac:picMkLst>
        </pc:picChg>
        <pc:picChg chg="add del">
          <ac:chgData name="Anna Fera" userId="47a34fa8-45e1-4bf7-8365-fc42d449ed5d" providerId="ADAL" clId="{C47DC3A2-3F85-455A-8478-1E49A3DDE0C5}" dt="2018-09-10T20:33:40.462" v="10876" actId="26606"/>
          <ac:picMkLst>
            <pc:docMk/>
            <pc:sldMk cId="3176679932" sldId="284"/>
            <ac:picMk id="2054" creationId="{3FF92139-1757-4FCA-8CAB-8FDD8B5CDE17}"/>
          </ac:picMkLst>
        </pc:picChg>
        <pc:picChg chg="add del">
          <ac:chgData name="Anna Fera" userId="47a34fa8-45e1-4bf7-8365-fc42d449ed5d" providerId="ADAL" clId="{C47DC3A2-3F85-455A-8478-1E49A3DDE0C5}" dt="2018-09-10T20:33:40.462" v="10876" actId="26606"/>
          <ac:picMkLst>
            <pc:docMk/>
            <pc:sldMk cId="3176679932" sldId="284"/>
            <ac:picMk id="2056" creationId="{259672D3-2676-47EF-A559-DFD9D4474643}"/>
          </ac:picMkLst>
        </pc:picChg>
        <pc:picChg chg="add mod">
          <ac:chgData name="Anna Fera" userId="47a34fa8-45e1-4bf7-8365-fc42d449ed5d" providerId="ADAL" clId="{C47DC3A2-3F85-455A-8478-1E49A3DDE0C5}" dt="2018-09-10T20:33:45.718" v="10882" actId="27614"/>
          <ac:picMkLst>
            <pc:docMk/>
            <pc:sldMk cId="3176679932" sldId="284"/>
            <ac:picMk id="2061" creationId="{380EB636-0E64-447B-A436-048680F7A7F8}"/>
          </ac:picMkLst>
        </pc:picChg>
        <pc:picChg chg="add mod">
          <ac:chgData name="Anna Fera" userId="47a34fa8-45e1-4bf7-8365-fc42d449ed5d" providerId="ADAL" clId="{C47DC3A2-3F85-455A-8478-1E49A3DDE0C5}" dt="2018-09-10T20:33:46.218" v="10883" actId="27614"/>
          <ac:picMkLst>
            <pc:docMk/>
            <pc:sldMk cId="3176679932" sldId="284"/>
            <ac:picMk id="2063" creationId="{708FE891-AFAF-4FF5-8C1D-137322CDFCCF}"/>
          </ac:picMkLst>
        </pc:picChg>
      </pc:sldChg>
      <pc:sldChg chg="addSp delSp modSp add mod setBg modAnim">
        <pc:chgData name="Anna Fera" userId="47a34fa8-45e1-4bf7-8365-fc42d449ed5d" providerId="ADAL" clId="{C47DC3A2-3F85-455A-8478-1E49A3DDE0C5}" dt="2018-09-10T20:36:05.208" v="10911"/>
        <pc:sldMkLst>
          <pc:docMk/>
          <pc:sldMk cId="2428003073" sldId="285"/>
        </pc:sldMkLst>
        <pc:spChg chg="mod">
          <ac:chgData name="Anna Fera" userId="47a34fa8-45e1-4bf7-8365-fc42d449ed5d" providerId="ADAL" clId="{C47DC3A2-3F85-455A-8478-1E49A3DDE0C5}" dt="2018-09-10T20:35:23.394" v="10898" actId="26606"/>
          <ac:spMkLst>
            <pc:docMk/>
            <pc:sldMk cId="2428003073" sldId="285"/>
            <ac:spMk id="2" creationId="{DC7DD471-4603-45BC-8E59-AB0465934B3E}"/>
          </ac:spMkLst>
        </pc:spChg>
        <pc:spChg chg="mod">
          <ac:chgData name="Anna Fera" userId="47a34fa8-45e1-4bf7-8365-fc42d449ed5d" providerId="ADAL" clId="{C47DC3A2-3F85-455A-8478-1E49A3DDE0C5}" dt="2018-09-10T20:35:43.215" v="10906" actId="403"/>
          <ac:spMkLst>
            <pc:docMk/>
            <pc:sldMk cId="2428003073" sldId="285"/>
            <ac:spMk id="3" creationId="{5EF56974-1A04-409E-9D79-7640530DB553}"/>
          </ac:spMkLst>
        </pc:spChg>
        <pc:spChg chg="add del">
          <ac:chgData name="Anna Fera" userId="47a34fa8-45e1-4bf7-8365-fc42d449ed5d" providerId="ADAL" clId="{C47DC3A2-3F85-455A-8478-1E49A3DDE0C5}" dt="2018-09-10T20:35:21.878" v="10895" actId="26606"/>
          <ac:spMkLst>
            <pc:docMk/>
            <pc:sldMk cId="2428003073" sldId="285"/>
            <ac:spMk id="71" creationId="{6764E3F6-59F1-44FF-9EF2-8EF0BCA30B60}"/>
          </ac:spMkLst>
        </pc:spChg>
        <pc:spChg chg="add del">
          <ac:chgData name="Anna Fera" userId="47a34fa8-45e1-4bf7-8365-fc42d449ed5d" providerId="ADAL" clId="{C47DC3A2-3F85-455A-8478-1E49A3DDE0C5}" dt="2018-09-10T20:35:21.878" v="10895" actId="26606"/>
          <ac:spMkLst>
            <pc:docMk/>
            <pc:sldMk cId="2428003073" sldId="285"/>
            <ac:spMk id="75" creationId="{0743C7B8-BD05-4C16-9FC9-6B5C5BA3A043}"/>
          </ac:spMkLst>
        </pc:spChg>
        <pc:spChg chg="add del">
          <ac:chgData name="Anna Fera" userId="47a34fa8-45e1-4bf7-8365-fc42d449ed5d" providerId="ADAL" clId="{C47DC3A2-3F85-455A-8478-1E49A3DDE0C5}" dt="2018-09-10T20:35:21.878" v="10895" actId="26606"/>
          <ac:spMkLst>
            <pc:docMk/>
            <pc:sldMk cId="2428003073" sldId="285"/>
            <ac:spMk id="77" creationId="{E6B9B529-EAD6-442A-92A1-6A496B93297E}"/>
          </ac:spMkLst>
        </pc:spChg>
        <pc:spChg chg="add">
          <ac:chgData name="Anna Fera" userId="47a34fa8-45e1-4bf7-8365-fc42d449ed5d" providerId="ADAL" clId="{C47DC3A2-3F85-455A-8478-1E49A3DDE0C5}" dt="2018-09-10T20:35:23.394" v="10898" actId="26606"/>
          <ac:spMkLst>
            <pc:docMk/>
            <pc:sldMk cId="2428003073" sldId="285"/>
            <ac:spMk id="3076" creationId="{6764E3F6-59F1-44FF-9EF2-8EF0BCA30B60}"/>
          </ac:spMkLst>
        </pc:spChg>
        <pc:spChg chg="add">
          <ac:chgData name="Anna Fera" userId="47a34fa8-45e1-4bf7-8365-fc42d449ed5d" providerId="ADAL" clId="{C47DC3A2-3F85-455A-8478-1E49A3DDE0C5}" dt="2018-09-10T20:35:23.394" v="10898" actId="26606"/>
          <ac:spMkLst>
            <pc:docMk/>
            <pc:sldMk cId="2428003073" sldId="285"/>
            <ac:spMk id="3078" creationId="{0743C7B8-BD05-4C16-9FC9-6B5C5BA3A043}"/>
          </ac:spMkLst>
        </pc:spChg>
        <pc:spChg chg="add">
          <ac:chgData name="Anna Fera" userId="47a34fa8-45e1-4bf7-8365-fc42d449ed5d" providerId="ADAL" clId="{C47DC3A2-3F85-455A-8478-1E49A3DDE0C5}" dt="2018-09-10T20:35:23.394" v="10898" actId="26606"/>
          <ac:spMkLst>
            <pc:docMk/>
            <pc:sldMk cId="2428003073" sldId="285"/>
            <ac:spMk id="3079" creationId="{E6B9B529-EAD6-442A-92A1-6A496B93297E}"/>
          </ac:spMkLst>
        </pc:spChg>
        <pc:picChg chg="add del">
          <ac:chgData name="Anna Fera" userId="47a34fa8-45e1-4bf7-8365-fc42d449ed5d" providerId="ADAL" clId="{C47DC3A2-3F85-455A-8478-1E49A3DDE0C5}" dt="2018-09-10T20:35:21.878" v="10895" actId="26606"/>
          <ac:picMkLst>
            <pc:docMk/>
            <pc:sldMk cId="2428003073" sldId="285"/>
            <ac:picMk id="73" creationId="{8DF1CE84-BC06-4E42-A5D4-7B92E327FDF7}"/>
          </ac:picMkLst>
        </pc:picChg>
        <pc:picChg chg="add del">
          <ac:chgData name="Anna Fera" userId="47a34fa8-45e1-4bf7-8365-fc42d449ed5d" providerId="ADAL" clId="{C47DC3A2-3F85-455A-8478-1E49A3DDE0C5}" dt="2018-09-10T20:35:21.878" v="10895" actId="26606"/>
          <ac:picMkLst>
            <pc:docMk/>
            <pc:sldMk cId="2428003073" sldId="285"/>
            <ac:picMk id="79" creationId="{C0419FA5-A1B5-487F-92D4-03983819F9B9}"/>
          </ac:picMkLst>
        </pc:picChg>
        <pc:picChg chg="add mod">
          <ac:chgData name="Anna Fera" userId="47a34fa8-45e1-4bf7-8365-fc42d449ed5d" providerId="ADAL" clId="{C47DC3A2-3F85-455A-8478-1E49A3DDE0C5}" dt="2018-09-10T20:35:23.394" v="10898" actId="26606"/>
          <ac:picMkLst>
            <pc:docMk/>
            <pc:sldMk cId="2428003073" sldId="285"/>
            <ac:picMk id="3074" creationId="{2AF13C42-3F34-439D-AFAB-75AE468293A7}"/>
          </ac:picMkLst>
        </pc:picChg>
        <pc:picChg chg="add">
          <ac:chgData name="Anna Fera" userId="47a34fa8-45e1-4bf7-8365-fc42d449ed5d" providerId="ADAL" clId="{C47DC3A2-3F85-455A-8478-1E49A3DDE0C5}" dt="2018-09-10T20:35:23.394" v="10898" actId="26606"/>
          <ac:picMkLst>
            <pc:docMk/>
            <pc:sldMk cId="2428003073" sldId="285"/>
            <ac:picMk id="3077" creationId="{8DF1CE84-BC06-4E42-A5D4-7B92E327FDF7}"/>
          </ac:picMkLst>
        </pc:picChg>
        <pc:picChg chg="add">
          <ac:chgData name="Anna Fera" userId="47a34fa8-45e1-4bf7-8365-fc42d449ed5d" providerId="ADAL" clId="{C47DC3A2-3F85-455A-8478-1E49A3DDE0C5}" dt="2018-09-10T20:35:23.394" v="10898" actId="26606"/>
          <ac:picMkLst>
            <pc:docMk/>
            <pc:sldMk cId="2428003073" sldId="285"/>
            <ac:picMk id="3080" creationId="{C0419FA5-A1B5-487F-92D4-03983819F9B9}"/>
          </ac:picMkLst>
        </pc:picChg>
      </pc:sldChg>
      <pc:sldChg chg="addSp modSp add mod setBg modAnim">
        <pc:chgData name="Anna Fera" userId="47a34fa8-45e1-4bf7-8365-fc42d449ed5d" providerId="ADAL" clId="{C47DC3A2-3F85-455A-8478-1E49A3DDE0C5}" dt="2018-09-10T20:38:15.961" v="10931"/>
        <pc:sldMkLst>
          <pc:docMk/>
          <pc:sldMk cId="3876251770" sldId="286"/>
        </pc:sldMkLst>
        <pc:spChg chg="mod">
          <ac:chgData name="Anna Fera" userId="47a34fa8-45e1-4bf7-8365-fc42d449ed5d" providerId="ADAL" clId="{C47DC3A2-3F85-455A-8478-1E49A3DDE0C5}" dt="2018-09-10T20:37:38.300" v="10919" actId="26606"/>
          <ac:spMkLst>
            <pc:docMk/>
            <pc:sldMk cId="3876251770" sldId="286"/>
            <ac:spMk id="2" creationId="{EDAA1749-D256-4F03-BA76-B704A26BE124}"/>
          </ac:spMkLst>
        </pc:spChg>
        <pc:spChg chg="mod">
          <ac:chgData name="Anna Fera" userId="47a34fa8-45e1-4bf7-8365-fc42d449ed5d" providerId="ADAL" clId="{C47DC3A2-3F85-455A-8478-1E49A3DDE0C5}" dt="2018-09-10T20:38:02.434" v="10927" actId="27636"/>
          <ac:spMkLst>
            <pc:docMk/>
            <pc:sldMk cId="3876251770" sldId="286"/>
            <ac:spMk id="3" creationId="{A6BC9656-7AD3-423A-BE23-A1849F5F0B10}"/>
          </ac:spMkLst>
        </pc:spChg>
        <pc:spChg chg="add">
          <ac:chgData name="Anna Fera" userId="47a34fa8-45e1-4bf7-8365-fc42d449ed5d" providerId="ADAL" clId="{C47DC3A2-3F85-455A-8478-1E49A3DDE0C5}" dt="2018-09-10T20:37:38.300" v="10919" actId="26606"/>
          <ac:spMkLst>
            <pc:docMk/>
            <pc:sldMk cId="3876251770" sldId="286"/>
            <ac:spMk id="75" creationId="{C2E52CAC-158C-4DC7-AA1C-F582FFF73C60}"/>
          </ac:spMkLst>
        </pc:spChg>
        <pc:grpChg chg="add">
          <ac:chgData name="Anna Fera" userId="47a34fa8-45e1-4bf7-8365-fc42d449ed5d" providerId="ADAL" clId="{C47DC3A2-3F85-455A-8478-1E49A3DDE0C5}" dt="2018-09-10T20:37:38.300" v="10919" actId="26606"/>
          <ac:grpSpMkLst>
            <pc:docMk/>
            <pc:sldMk cId="3876251770" sldId="286"/>
            <ac:grpSpMk id="71" creationId="{E7E11A8B-D353-4867-842B-40B7BABC9EED}"/>
          </ac:grpSpMkLst>
        </pc:grpChg>
        <pc:picChg chg="add">
          <ac:chgData name="Anna Fera" userId="47a34fa8-45e1-4bf7-8365-fc42d449ed5d" providerId="ADAL" clId="{C47DC3A2-3F85-455A-8478-1E49A3DDE0C5}" dt="2018-09-10T20:37:38.300" v="10919" actId="26606"/>
          <ac:picMkLst>
            <pc:docMk/>
            <pc:sldMk cId="3876251770" sldId="286"/>
            <ac:picMk id="77" creationId="{83211ECD-2CC2-43D9-A32B-E8669250EF55}"/>
          </ac:picMkLst>
        </pc:picChg>
        <pc:picChg chg="add mod ord">
          <ac:chgData name="Anna Fera" userId="47a34fa8-45e1-4bf7-8365-fc42d449ed5d" providerId="ADAL" clId="{C47DC3A2-3F85-455A-8478-1E49A3DDE0C5}" dt="2018-09-10T20:37:38.300" v="10919" actId="26606"/>
          <ac:picMkLst>
            <pc:docMk/>
            <pc:sldMk cId="3876251770" sldId="286"/>
            <ac:picMk id="4098" creationId="{966431AE-9672-425B-931F-2ED3C9DD63DE}"/>
          </ac:picMkLst>
        </pc:picChg>
      </pc:sldChg>
      <pc:sldChg chg="addSp modSp add mod setBg modAnim">
        <pc:chgData name="Anna Fera" userId="47a34fa8-45e1-4bf7-8365-fc42d449ed5d" providerId="ADAL" clId="{C47DC3A2-3F85-455A-8478-1E49A3DDE0C5}" dt="2018-09-10T20:40:01.236" v="10946"/>
        <pc:sldMkLst>
          <pc:docMk/>
          <pc:sldMk cId="2963773277" sldId="287"/>
        </pc:sldMkLst>
        <pc:spChg chg="mod">
          <ac:chgData name="Anna Fera" userId="47a34fa8-45e1-4bf7-8365-fc42d449ed5d" providerId="ADAL" clId="{C47DC3A2-3F85-455A-8478-1E49A3DDE0C5}" dt="2018-09-10T20:39:31.379" v="10933" actId="26606"/>
          <ac:spMkLst>
            <pc:docMk/>
            <pc:sldMk cId="2963773277" sldId="287"/>
            <ac:spMk id="2" creationId="{1068C59A-F509-45C0-BB70-DD3611B1CE19}"/>
          </ac:spMkLst>
        </pc:spChg>
        <pc:spChg chg="mod">
          <ac:chgData name="Anna Fera" userId="47a34fa8-45e1-4bf7-8365-fc42d449ed5d" providerId="ADAL" clId="{C47DC3A2-3F85-455A-8478-1E49A3DDE0C5}" dt="2018-09-10T20:39:46.249" v="10941" actId="14100"/>
          <ac:spMkLst>
            <pc:docMk/>
            <pc:sldMk cId="2963773277" sldId="287"/>
            <ac:spMk id="3" creationId="{D94DD119-854D-4F96-9D48-37ED1EE56C4F}"/>
          </ac:spMkLst>
        </pc:spChg>
        <pc:spChg chg="add">
          <ac:chgData name="Anna Fera" userId="47a34fa8-45e1-4bf7-8365-fc42d449ed5d" providerId="ADAL" clId="{C47DC3A2-3F85-455A-8478-1E49A3DDE0C5}" dt="2018-09-10T20:39:31.379" v="10933" actId="26606"/>
          <ac:spMkLst>
            <pc:docMk/>
            <pc:sldMk cId="2963773277" sldId="287"/>
            <ac:spMk id="75" creationId="{0917D5C4-7346-4128-A893-88F9031A327B}"/>
          </ac:spMkLst>
        </pc:spChg>
        <pc:grpChg chg="add">
          <ac:chgData name="Anna Fera" userId="47a34fa8-45e1-4bf7-8365-fc42d449ed5d" providerId="ADAL" clId="{C47DC3A2-3F85-455A-8478-1E49A3DDE0C5}" dt="2018-09-10T20:39:31.379" v="10933" actId="26606"/>
          <ac:grpSpMkLst>
            <pc:docMk/>
            <pc:sldMk cId="2963773277" sldId="287"/>
            <ac:grpSpMk id="71" creationId="{F6BCB397-4790-4766-82B8-F6ED3BAAB00F}"/>
          </ac:grpSpMkLst>
        </pc:grpChg>
        <pc:picChg chg="mod">
          <ac:chgData name="Anna Fera" userId="47a34fa8-45e1-4bf7-8365-fc42d449ed5d" providerId="ADAL" clId="{C47DC3A2-3F85-455A-8478-1E49A3DDE0C5}" dt="2018-09-10T20:39:38.363" v="10938" actId="27614"/>
          <ac:picMkLst>
            <pc:docMk/>
            <pc:sldMk cId="2963773277" sldId="287"/>
            <ac:picMk id="73" creationId="{12C790B8-181F-443B-9B01-D67B4B94ABA3}"/>
          </ac:picMkLst>
        </pc:picChg>
        <pc:picChg chg="add mod">
          <ac:chgData name="Anna Fera" userId="47a34fa8-45e1-4bf7-8365-fc42d449ed5d" providerId="ADAL" clId="{C47DC3A2-3F85-455A-8478-1E49A3DDE0C5}" dt="2018-09-10T20:39:38.363" v="10937" actId="27614"/>
          <ac:picMkLst>
            <pc:docMk/>
            <pc:sldMk cId="2963773277" sldId="287"/>
            <ac:picMk id="77" creationId="{4EC06EAC-4D4E-4BEC-A580-543F5E0EDE94}"/>
          </ac:picMkLst>
        </pc:picChg>
        <pc:picChg chg="add mod ord">
          <ac:chgData name="Anna Fera" userId="47a34fa8-45e1-4bf7-8365-fc42d449ed5d" providerId="ADAL" clId="{C47DC3A2-3F85-455A-8478-1E49A3DDE0C5}" dt="2018-09-10T20:39:31.379" v="10933" actId="26606"/>
          <ac:picMkLst>
            <pc:docMk/>
            <pc:sldMk cId="2963773277" sldId="287"/>
            <ac:picMk id="5122" creationId="{2F77223E-D9E7-4D1F-8A9A-10308309A747}"/>
          </ac:picMkLst>
        </pc:picChg>
      </pc:sldChg>
      <pc:sldChg chg="addSp delSp modSp add mod setBg modAnim">
        <pc:chgData name="Anna Fera" userId="47a34fa8-45e1-4bf7-8365-fc42d449ed5d" providerId="ADAL" clId="{C47DC3A2-3F85-455A-8478-1E49A3DDE0C5}" dt="2018-09-10T20:40:59.002" v="10961"/>
        <pc:sldMkLst>
          <pc:docMk/>
          <pc:sldMk cId="441467804" sldId="288"/>
        </pc:sldMkLst>
        <pc:spChg chg="mod">
          <ac:chgData name="Anna Fera" userId="47a34fa8-45e1-4bf7-8365-fc42d449ed5d" providerId="ADAL" clId="{C47DC3A2-3F85-455A-8478-1E49A3DDE0C5}" dt="2018-09-10T20:40:42.551" v="10953" actId="26606"/>
          <ac:spMkLst>
            <pc:docMk/>
            <pc:sldMk cId="441467804" sldId="288"/>
            <ac:spMk id="2" creationId="{83466746-0ADE-457E-B627-77DFC552E2CC}"/>
          </ac:spMkLst>
        </pc:spChg>
        <pc:spChg chg="mod">
          <ac:chgData name="Anna Fera" userId="47a34fa8-45e1-4bf7-8365-fc42d449ed5d" providerId="ADAL" clId="{C47DC3A2-3F85-455A-8478-1E49A3DDE0C5}" dt="2018-09-10T20:40:47.860" v="10956" actId="403"/>
          <ac:spMkLst>
            <pc:docMk/>
            <pc:sldMk cId="441467804" sldId="288"/>
            <ac:spMk id="3" creationId="{380BDE24-AF12-4EB0-909A-FC4EA45B6845}"/>
          </ac:spMkLst>
        </pc:spChg>
        <pc:spChg chg="add del">
          <ac:chgData name="Anna Fera" userId="47a34fa8-45e1-4bf7-8365-fc42d449ed5d" providerId="ADAL" clId="{C47DC3A2-3F85-455A-8478-1E49A3DDE0C5}" dt="2018-09-10T20:40:42.551" v="10952" actId="26606"/>
          <ac:spMkLst>
            <pc:docMk/>
            <pc:sldMk cId="441467804" sldId="288"/>
            <ac:spMk id="75" creationId="{0917D5C4-7346-4128-A893-88F9031A327B}"/>
          </ac:spMkLst>
        </pc:spChg>
        <pc:spChg chg="add">
          <ac:chgData name="Anna Fera" userId="47a34fa8-45e1-4bf7-8365-fc42d449ed5d" providerId="ADAL" clId="{C47DC3A2-3F85-455A-8478-1E49A3DDE0C5}" dt="2018-09-10T20:40:42.551" v="10953" actId="26606"/>
          <ac:spMkLst>
            <pc:docMk/>
            <pc:sldMk cId="441467804" sldId="288"/>
            <ac:spMk id="6148" creationId="{6764E3F6-59F1-44FF-9EF2-8EF0BCA30B60}"/>
          </ac:spMkLst>
        </pc:spChg>
        <pc:spChg chg="add">
          <ac:chgData name="Anna Fera" userId="47a34fa8-45e1-4bf7-8365-fc42d449ed5d" providerId="ADAL" clId="{C47DC3A2-3F85-455A-8478-1E49A3DDE0C5}" dt="2018-09-10T20:40:42.551" v="10953" actId="26606"/>
          <ac:spMkLst>
            <pc:docMk/>
            <pc:sldMk cId="441467804" sldId="288"/>
            <ac:spMk id="6149" creationId="{0743C7B8-BD05-4C16-9FC9-6B5C5BA3A043}"/>
          </ac:spMkLst>
        </pc:spChg>
        <pc:spChg chg="add">
          <ac:chgData name="Anna Fera" userId="47a34fa8-45e1-4bf7-8365-fc42d449ed5d" providerId="ADAL" clId="{C47DC3A2-3F85-455A-8478-1E49A3DDE0C5}" dt="2018-09-10T20:40:42.551" v="10953" actId="26606"/>
          <ac:spMkLst>
            <pc:docMk/>
            <pc:sldMk cId="441467804" sldId="288"/>
            <ac:spMk id="6150" creationId="{E6B9B529-EAD6-442A-92A1-6A496B93297E}"/>
          </ac:spMkLst>
        </pc:spChg>
        <pc:grpChg chg="add del">
          <ac:chgData name="Anna Fera" userId="47a34fa8-45e1-4bf7-8365-fc42d449ed5d" providerId="ADAL" clId="{C47DC3A2-3F85-455A-8478-1E49A3DDE0C5}" dt="2018-09-10T20:40:42.551" v="10952" actId="26606"/>
          <ac:grpSpMkLst>
            <pc:docMk/>
            <pc:sldMk cId="441467804" sldId="288"/>
            <ac:grpSpMk id="71" creationId="{F6BCB397-4790-4766-82B8-F6ED3BAAB00F}"/>
          </ac:grpSpMkLst>
        </pc:grpChg>
        <pc:picChg chg="add mod">
          <ac:chgData name="Anna Fera" userId="47a34fa8-45e1-4bf7-8365-fc42d449ed5d" providerId="ADAL" clId="{C47DC3A2-3F85-455A-8478-1E49A3DDE0C5}" dt="2018-09-10T20:40:48.688" v="10958" actId="27614"/>
          <ac:picMkLst>
            <pc:docMk/>
            <pc:sldMk cId="441467804" sldId="288"/>
            <ac:picMk id="73" creationId="{8DF1CE84-BC06-4E42-A5D4-7B92E327FDF7}"/>
          </ac:picMkLst>
        </pc:picChg>
        <pc:picChg chg="add del">
          <ac:chgData name="Anna Fera" userId="47a34fa8-45e1-4bf7-8365-fc42d449ed5d" providerId="ADAL" clId="{C47DC3A2-3F85-455A-8478-1E49A3DDE0C5}" dt="2018-09-10T20:40:42.551" v="10952" actId="26606"/>
          <ac:picMkLst>
            <pc:docMk/>
            <pc:sldMk cId="441467804" sldId="288"/>
            <ac:picMk id="77" creationId="{4EC06EAC-4D4E-4BEC-A580-543F5E0EDE94}"/>
          </ac:picMkLst>
        </pc:picChg>
        <pc:picChg chg="add mod">
          <ac:chgData name="Anna Fera" userId="47a34fa8-45e1-4bf7-8365-fc42d449ed5d" providerId="ADAL" clId="{C47DC3A2-3F85-455A-8478-1E49A3DDE0C5}" dt="2018-09-10T20:40:48.688" v="10957" actId="27614"/>
          <ac:picMkLst>
            <pc:docMk/>
            <pc:sldMk cId="441467804" sldId="288"/>
            <ac:picMk id="79" creationId="{C0419FA5-A1B5-487F-92D4-03983819F9B9}"/>
          </ac:picMkLst>
        </pc:picChg>
        <pc:picChg chg="add mod ord">
          <ac:chgData name="Anna Fera" userId="47a34fa8-45e1-4bf7-8365-fc42d449ed5d" providerId="ADAL" clId="{C47DC3A2-3F85-455A-8478-1E49A3DDE0C5}" dt="2018-09-10T20:40:42.551" v="10953" actId="26606"/>
          <ac:picMkLst>
            <pc:docMk/>
            <pc:sldMk cId="441467804" sldId="288"/>
            <ac:picMk id="6146" creationId="{98C671A5-7334-410F-AD33-BA36867E7F0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1C664-0EA8-49F0-A485-692D29F112CE}" type="doc">
      <dgm:prSet loTypeId="urn:microsoft.com/office/officeart/2016/7/layout/BasicProcessNew" loCatId="process" qsTypeId="urn:microsoft.com/office/officeart/2005/8/quickstyle/simple1" qsCatId="simple" csTypeId="urn:microsoft.com/office/officeart/2005/8/colors/colorful2" csCatId="colorful"/>
      <dgm:spPr/>
      <dgm:t>
        <a:bodyPr/>
        <a:lstStyle/>
        <a:p>
          <a:endParaRPr lang="en-US"/>
        </a:p>
      </dgm:t>
    </dgm:pt>
    <dgm:pt modelId="{DDFB1EE2-2691-409F-A878-6D78E00A262C}">
      <dgm:prSet/>
      <dgm:spPr/>
      <dgm:t>
        <a:bodyPr/>
        <a:lstStyle/>
        <a:p>
          <a:r>
            <a:rPr lang="en-US"/>
            <a:t>Jesus came to give us that power and authority </a:t>
          </a:r>
        </a:p>
      </dgm:t>
    </dgm:pt>
    <dgm:pt modelId="{FC6F4801-96C4-440F-89E6-8D788E94B48A}" type="parTrans" cxnId="{8DB094E0-7542-4C85-9152-8CB523E84553}">
      <dgm:prSet/>
      <dgm:spPr/>
      <dgm:t>
        <a:bodyPr/>
        <a:lstStyle/>
        <a:p>
          <a:endParaRPr lang="en-US"/>
        </a:p>
      </dgm:t>
    </dgm:pt>
    <dgm:pt modelId="{70272C8B-A186-40DF-B31C-151A22BF899B}" type="sibTrans" cxnId="{8DB094E0-7542-4C85-9152-8CB523E84553}">
      <dgm:prSet/>
      <dgm:spPr/>
      <dgm:t>
        <a:bodyPr/>
        <a:lstStyle/>
        <a:p>
          <a:endParaRPr lang="en-US"/>
        </a:p>
      </dgm:t>
    </dgm:pt>
    <dgm:pt modelId="{7C4ACDDB-2B96-43EE-AB01-3135B143ADE1}">
      <dgm:prSet/>
      <dgm:spPr/>
      <dgm:t>
        <a:bodyPr/>
        <a:lstStyle/>
        <a:p>
          <a:r>
            <a:rPr lang="en-US"/>
            <a:t>We can then extend that reign over our own homes, jobs, families, friends, our entire lives </a:t>
          </a:r>
        </a:p>
      </dgm:t>
    </dgm:pt>
    <dgm:pt modelId="{6CEF20BD-0482-45E6-834F-76E5DF8BE22B}" type="parTrans" cxnId="{0C5AD5EE-2459-4C27-BAD0-A162AF5CF5F0}">
      <dgm:prSet/>
      <dgm:spPr/>
      <dgm:t>
        <a:bodyPr/>
        <a:lstStyle/>
        <a:p>
          <a:endParaRPr lang="en-US"/>
        </a:p>
      </dgm:t>
    </dgm:pt>
    <dgm:pt modelId="{C8F5EFAA-EF55-4015-949A-85CC440CA57B}" type="sibTrans" cxnId="{0C5AD5EE-2459-4C27-BAD0-A162AF5CF5F0}">
      <dgm:prSet/>
      <dgm:spPr/>
      <dgm:t>
        <a:bodyPr/>
        <a:lstStyle/>
        <a:p>
          <a:endParaRPr lang="en-US"/>
        </a:p>
      </dgm:t>
    </dgm:pt>
    <dgm:pt modelId="{7C07C53A-9D56-4617-922D-01DED1A6DF8A}" type="pres">
      <dgm:prSet presAssocID="{D261C664-0EA8-49F0-A485-692D29F112CE}" presName="Name0" presStyleCnt="0">
        <dgm:presLayoutVars>
          <dgm:dir/>
          <dgm:resizeHandles val="exact"/>
        </dgm:presLayoutVars>
      </dgm:prSet>
      <dgm:spPr/>
    </dgm:pt>
    <dgm:pt modelId="{18DF5205-25CC-418F-98E0-21B3359C4A1C}" type="pres">
      <dgm:prSet presAssocID="{DDFB1EE2-2691-409F-A878-6D78E00A262C}" presName="node" presStyleLbl="node1" presStyleIdx="0" presStyleCnt="3">
        <dgm:presLayoutVars>
          <dgm:bulletEnabled val="1"/>
        </dgm:presLayoutVars>
      </dgm:prSet>
      <dgm:spPr/>
    </dgm:pt>
    <dgm:pt modelId="{4BF14691-1307-4EC1-81D8-22472E2B8F17}" type="pres">
      <dgm:prSet presAssocID="{70272C8B-A186-40DF-B31C-151A22BF899B}" presName="sibTransSpacerBeforeConnector" presStyleCnt="0"/>
      <dgm:spPr/>
    </dgm:pt>
    <dgm:pt modelId="{66B6D525-11D5-4472-B497-F80141F88233}" type="pres">
      <dgm:prSet presAssocID="{70272C8B-A186-40DF-B31C-151A22BF899B}" presName="sibTrans" presStyleLbl="node1" presStyleIdx="1" presStyleCnt="3"/>
      <dgm:spPr/>
    </dgm:pt>
    <dgm:pt modelId="{7FB5788B-5F0A-4084-BD8F-3CC0C63AD74A}" type="pres">
      <dgm:prSet presAssocID="{70272C8B-A186-40DF-B31C-151A22BF899B}" presName="sibTransSpacerAfterConnector" presStyleCnt="0"/>
      <dgm:spPr/>
    </dgm:pt>
    <dgm:pt modelId="{85EBAE5B-B6C4-4DFD-AD5B-6A979E70E9C6}" type="pres">
      <dgm:prSet presAssocID="{7C4ACDDB-2B96-43EE-AB01-3135B143ADE1}" presName="node" presStyleLbl="node1" presStyleIdx="2" presStyleCnt="3">
        <dgm:presLayoutVars>
          <dgm:bulletEnabled val="1"/>
        </dgm:presLayoutVars>
      </dgm:prSet>
      <dgm:spPr/>
    </dgm:pt>
  </dgm:ptLst>
  <dgm:cxnLst>
    <dgm:cxn modelId="{6FEB4E1D-0F7D-4F9C-961B-DEF8A97D79AD}" type="presOf" srcId="{7C4ACDDB-2B96-43EE-AB01-3135B143ADE1}" destId="{85EBAE5B-B6C4-4DFD-AD5B-6A979E70E9C6}" srcOrd="0" destOrd="0" presId="urn:microsoft.com/office/officeart/2016/7/layout/BasicProcessNew"/>
    <dgm:cxn modelId="{A10B422F-1FBB-4EB0-9871-6478EB6CF6B2}" type="presOf" srcId="{70272C8B-A186-40DF-B31C-151A22BF899B}" destId="{66B6D525-11D5-4472-B497-F80141F88233}" srcOrd="0" destOrd="0" presId="urn:microsoft.com/office/officeart/2016/7/layout/BasicProcessNew"/>
    <dgm:cxn modelId="{B790C9DE-6FAB-47BA-80D8-94A15DC2B551}" type="presOf" srcId="{DDFB1EE2-2691-409F-A878-6D78E00A262C}" destId="{18DF5205-25CC-418F-98E0-21B3359C4A1C}" srcOrd="0" destOrd="0" presId="urn:microsoft.com/office/officeart/2016/7/layout/BasicProcessNew"/>
    <dgm:cxn modelId="{8DB094E0-7542-4C85-9152-8CB523E84553}" srcId="{D261C664-0EA8-49F0-A485-692D29F112CE}" destId="{DDFB1EE2-2691-409F-A878-6D78E00A262C}" srcOrd="0" destOrd="0" parTransId="{FC6F4801-96C4-440F-89E6-8D788E94B48A}" sibTransId="{70272C8B-A186-40DF-B31C-151A22BF899B}"/>
    <dgm:cxn modelId="{313A39E1-3934-41F6-AEA3-0BD4A70F468B}" type="presOf" srcId="{D261C664-0EA8-49F0-A485-692D29F112CE}" destId="{7C07C53A-9D56-4617-922D-01DED1A6DF8A}" srcOrd="0" destOrd="0" presId="urn:microsoft.com/office/officeart/2016/7/layout/BasicProcessNew"/>
    <dgm:cxn modelId="{0C5AD5EE-2459-4C27-BAD0-A162AF5CF5F0}" srcId="{D261C664-0EA8-49F0-A485-692D29F112CE}" destId="{7C4ACDDB-2B96-43EE-AB01-3135B143ADE1}" srcOrd="1" destOrd="0" parTransId="{6CEF20BD-0482-45E6-834F-76E5DF8BE22B}" sibTransId="{C8F5EFAA-EF55-4015-949A-85CC440CA57B}"/>
    <dgm:cxn modelId="{11846570-D894-49BC-89A1-86B5C5CF04A8}" type="presParOf" srcId="{7C07C53A-9D56-4617-922D-01DED1A6DF8A}" destId="{18DF5205-25CC-418F-98E0-21B3359C4A1C}" srcOrd="0" destOrd="0" presId="urn:microsoft.com/office/officeart/2016/7/layout/BasicProcessNew"/>
    <dgm:cxn modelId="{7E844B68-EBEE-42DD-A52C-08F6EB0DB5B8}" type="presParOf" srcId="{7C07C53A-9D56-4617-922D-01DED1A6DF8A}" destId="{4BF14691-1307-4EC1-81D8-22472E2B8F17}" srcOrd="1" destOrd="0" presId="urn:microsoft.com/office/officeart/2016/7/layout/BasicProcessNew"/>
    <dgm:cxn modelId="{D3E76637-FE8C-45C6-A213-355F9BF5E465}" type="presParOf" srcId="{7C07C53A-9D56-4617-922D-01DED1A6DF8A}" destId="{66B6D525-11D5-4472-B497-F80141F88233}" srcOrd="2" destOrd="0" presId="urn:microsoft.com/office/officeart/2016/7/layout/BasicProcessNew"/>
    <dgm:cxn modelId="{D8D9374C-CF86-488C-AC9D-D5FD8CF28B62}" type="presParOf" srcId="{7C07C53A-9D56-4617-922D-01DED1A6DF8A}" destId="{7FB5788B-5F0A-4084-BD8F-3CC0C63AD74A}" srcOrd="3" destOrd="0" presId="urn:microsoft.com/office/officeart/2016/7/layout/BasicProcessNew"/>
    <dgm:cxn modelId="{2A8DD1EB-0639-4789-A482-8D05D428EF4F}" type="presParOf" srcId="{7C07C53A-9D56-4617-922D-01DED1A6DF8A}" destId="{85EBAE5B-B6C4-4DFD-AD5B-6A979E70E9C6}"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F5205-25CC-418F-98E0-21B3359C4A1C}">
      <dsp:nvSpPr>
        <dsp:cNvPr id="0" name=""/>
        <dsp:cNvSpPr/>
      </dsp:nvSpPr>
      <dsp:spPr>
        <a:xfrm>
          <a:off x="2802" y="309689"/>
          <a:ext cx="4965806" cy="29794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Jesus came to give us that power and authority </a:t>
          </a:r>
        </a:p>
      </dsp:txBody>
      <dsp:txXfrm>
        <a:off x="2802" y="309689"/>
        <a:ext cx="4965806" cy="2979483"/>
      </dsp:txXfrm>
    </dsp:sp>
    <dsp:sp modelId="{66B6D525-11D5-4472-B497-F80141F88233}">
      <dsp:nvSpPr>
        <dsp:cNvPr id="0" name=""/>
        <dsp:cNvSpPr/>
      </dsp:nvSpPr>
      <dsp:spPr>
        <a:xfrm>
          <a:off x="5042885" y="1677931"/>
          <a:ext cx="744870" cy="243000"/>
        </a:xfrm>
        <a:prstGeom prst="rightArrow">
          <a:avLst>
            <a:gd name="adj1" fmla="val 50000"/>
            <a:gd name="adj2" fmla="val 50000"/>
          </a:avLst>
        </a:prstGeom>
        <a:solidFill>
          <a:schemeClr val="accent2">
            <a:hueOff val="-2310045"/>
            <a:satOff val="-802"/>
            <a:lumOff val="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EBAE5B-B6C4-4DFD-AD5B-6A979E70E9C6}">
      <dsp:nvSpPr>
        <dsp:cNvPr id="0" name=""/>
        <dsp:cNvSpPr/>
      </dsp:nvSpPr>
      <dsp:spPr>
        <a:xfrm>
          <a:off x="5862032" y="309689"/>
          <a:ext cx="4965806" cy="2979483"/>
        </a:xfrm>
        <a:prstGeom prst="rect">
          <a:avLst/>
        </a:prstGeom>
        <a:solidFill>
          <a:schemeClr val="accent2">
            <a:hueOff val="-4620091"/>
            <a:satOff val="-1603"/>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We can then extend that reign over our own homes, jobs, families, friends, our entire lives </a:t>
          </a:r>
        </a:p>
      </dsp:txBody>
      <dsp:txXfrm>
        <a:off x="5862032" y="309689"/>
        <a:ext cx="4965806" cy="2979483"/>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9/27/2018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9/27/2018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9/27/2018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9/27/2018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9/27/2018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9/27/2018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9/27/2018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9120-BB2D-4CFD-A26F-033021C2C7D1}"/>
              </a:ext>
            </a:extLst>
          </p:cNvPr>
          <p:cNvSpPr>
            <a:spLocks noGrp="1"/>
          </p:cNvSpPr>
          <p:nvPr>
            <p:ph type="ctrTitle"/>
          </p:nvPr>
        </p:nvSpPr>
        <p:spPr/>
        <p:txBody>
          <a:bodyPr/>
          <a:lstStyle/>
          <a:p>
            <a:r>
              <a:rPr lang="en-US" dirty="0"/>
              <a:t>The Five Roles of Adam</a:t>
            </a:r>
          </a:p>
        </p:txBody>
      </p:sp>
      <p:sp>
        <p:nvSpPr>
          <p:cNvPr id="3" name="Subtitle 2">
            <a:extLst>
              <a:ext uri="{FF2B5EF4-FFF2-40B4-BE49-F238E27FC236}">
                <a16:creationId xmlns:a16="http://schemas.microsoft.com/office/drawing/2014/main" id="{BA754CB3-50FC-415D-AB73-F431BFDC88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51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0372-391D-4911-B13C-43CD539416EB}"/>
              </a:ext>
            </a:extLst>
          </p:cNvPr>
          <p:cNvSpPr>
            <a:spLocks noGrp="1"/>
          </p:cNvSpPr>
          <p:nvPr>
            <p:ph type="title"/>
          </p:nvPr>
        </p:nvSpPr>
        <p:spPr>
          <a:xfrm>
            <a:off x="680321" y="753228"/>
            <a:ext cx="9613861" cy="1080938"/>
          </a:xfrm>
        </p:spPr>
        <p:txBody>
          <a:bodyPr>
            <a:normAutofit/>
          </a:bodyPr>
          <a:lstStyle/>
          <a:p>
            <a:r>
              <a:rPr lang="en-US" dirty="0"/>
              <a:t>Adam as Priest</a:t>
            </a:r>
          </a:p>
        </p:txBody>
      </p:sp>
      <p:sp>
        <p:nvSpPr>
          <p:cNvPr id="3" name="Content Placeholder 2">
            <a:extLst>
              <a:ext uri="{FF2B5EF4-FFF2-40B4-BE49-F238E27FC236}">
                <a16:creationId xmlns:a16="http://schemas.microsoft.com/office/drawing/2014/main" id="{424F78F6-AA2F-4269-A415-BD9EADC451ED}"/>
              </a:ext>
            </a:extLst>
          </p:cNvPr>
          <p:cNvSpPr>
            <a:spLocks noGrp="1"/>
          </p:cNvSpPr>
          <p:nvPr>
            <p:ph idx="1"/>
          </p:nvPr>
        </p:nvSpPr>
        <p:spPr>
          <a:xfrm>
            <a:off x="233917" y="2336873"/>
            <a:ext cx="6869616" cy="4340374"/>
          </a:xfrm>
        </p:spPr>
        <p:txBody>
          <a:bodyPr>
            <a:normAutofit lnSpcReduction="10000"/>
          </a:bodyPr>
          <a:lstStyle/>
          <a:p>
            <a:r>
              <a:rPr lang="en-US" dirty="0"/>
              <a:t>Those in that time familiar with the Scriptures, would have known that it was a priestly duty that was given to Adam </a:t>
            </a:r>
          </a:p>
          <a:p>
            <a:r>
              <a:rPr lang="en-US" dirty="0"/>
              <a:t>So, these readers would have seen Eden as a temple </a:t>
            </a:r>
          </a:p>
          <a:p>
            <a:r>
              <a:rPr lang="en-US" dirty="0"/>
              <a:t>Later on, temples would be decorated to look like gardens – stars, clouds, suns and moons on the ceilings</a:t>
            </a:r>
          </a:p>
          <a:p>
            <a:r>
              <a:rPr lang="en-US" dirty="0"/>
              <a:t>So, Adam had a priestly role in Eden, the original temple, which he served and guarded </a:t>
            </a:r>
          </a:p>
          <a:p>
            <a:r>
              <a:rPr lang="en-US" dirty="0"/>
              <a:t>Stick figure: Adam now has a stole around his neck</a:t>
            </a:r>
          </a:p>
        </p:txBody>
      </p:sp>
      <p:pic>
        <p:nvPicPr>
          <p:cNvPr id="5" name="Picture 4" descr="A tall glass building&#10;&#10;Description generated with high confidence">
            <a:extLst>
              <a:ext uri="{FF2B5EF4-FFF2-40B4-BE49-F238E27FC236}">
                <a16:creationId xmlns:a16="http://schemas.microsoft.com/office/drawing/2014/main" id="{E1BA305E-3E9F-490D-A888-12BAC50F6E94}"/>
              </a:ext>
            </a:extLst>
          </p:cNvPr>
          <p:cNvPicPr>
            <a:picLocks noChangeAspect="1"/>
          </p:cNvPicPr>
          <p:nvPr/>
        </p:nvPicPr>
        <p:blipFill rotWithShape="1">
          <a:blip r:embed="rId2"/>
          <a:srcRect l="3579" r="47332" b="3"/>
          <a:stretch/>
        </p:blipFill>
        <p:spPr>
          <a:xfrm>
            <a:off x="7637463" y="2336800"/>
            <a:ext cx="2656718" cy="3598863"/>
          </a:xfrm>
          <a:prstGeom prst="rect">
            <a:avLst/>
          </a:prstGeom>
          <a:ln>
            <a:noFill/>
          </a:ln>
          <a:effectLst>
            <a:outerShdw blurRad="76200" dist="63500" dir="5040000" algn="tl" rotWithShape="0">
              <a:srgbClr val="000000">
                <a:alpha val="41000"/>
              </a:srgbClr>
            </a:outerShdw>
          </a:effectLst>
        </p:spPr>
      </p:pic>
      <p:sp>
        <p:nvSpPr>
          <p:cNvPr id="4" name="AutoShape 2" descr="Image result for jewish temples decorated like eden">
            <a:extLst>
              <a:ext uri="{FF2B5EF4-FFF2-40B4-BE49-F238E27FC236}">
                <a16:creationId xmlns:a16="http://schemas.microsoft.com/office/drawing/2014/main" id="{FA549B41-B85C-48A4-BA4B-1EB8564189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996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8CD8-5FC2-4E0D-BD5A-78B5F947EF72}"/>
              </a:ext>
            </a:extLst>
          </p:cNvPr>
          <p:cNvSpPr>
            <a:spLocks noGrp="1"/>
          </p:cNvSpPr>
          <p:nvPr>
            <p:ph type="title"/>
          </p:nvPr>
        </p:nvSpPr>
        <p:spPr>
          <a:xfrm>
            <a:off x="680321" y="753228"/>
            <a:ext cx="9613861" cy="1080938"/>
          </a:xfrm>
        </p:spPr>
        <p:txBody>
          <a:bodyPr/>
          <a:lstStyle/>
          <a:p>
            <a:r>
              <a:rPr lang="en-US" dirty="0"/>
              <a:t>Role #3: King</a:t>
            </a:r>
          </a:p>
        </p:txBody>
      </p:sp>
      <p:sp>
        <p:nvSpPr>
          <p:cNvPr id="3" name="Content Placeholder 2">
            <a:extLst>
              <a:ext uri="{FF2B5EF4-FFF2-40B4-BE49-F238E27FC236}">
                <a16:creationId xmlns:a16="http://schemas.microsoft.com/office/drawing/2014/main" id="{C8DE1E6F-3E7D-413D-BC92-C87B4E0193BA}"/>
              </a:ext>
            </a:extLst>
          </p:cNvPr>
          <p:cNvSpPr>
            <a:spLocks noGrp="1"/>
          </p:cNvSpPr>
          <p:nvPr>
            <p:ph idx="1"/>
          </p:nvPr>
        </p:nvSpPr>
        <p:spPr>
          <a:xfrm>
            <a:off x="680321" y="2336873"/>
            <a:ext cx="9613861" cy="3599316"/>
          </a:xfrm>
        </p:spPr>
        <p:txBody>
          <a:bodyPr/>
          <a:lstStyle/>
          <a:p>
            <a:pPr marL="0" indent="0">
              <a:buNone/>
            </a:pPr>
            <a:r>
              <a:rPr lang="en-US" sz="3200" dirty="0"/>
              <a:t>Genesis 1:26 &amp; 28:</a:t>
            </a:r>
          </a:p>
          <a:p>
            <a:r>
              <a:rPr lang="en-US" dirty="0"/>
              <a:t>Then God said: Let us make human beings in our image, after our likeness. Let them have </a:t>
            </a:r>
            <a:r>
              <a:rPr lang="en-US" b="1" u="sng" dirty="0"/>
              <a:t>dominion</a:t>
            </a:r>
            <a:r>
              <a:rPr lang="en-US" dirty="0"/>
              <a:t> over the fish of the sea, the birds of the air, the tame animals, all the wild animals, and all the creatures that crawl on the earth.</a:t>
            </a:r>
          </a:p>
          <a:p>
            <a:r>
              <a:rPr lang="en-US" dirty="0"/>
              <a:t>God blessed them and God said to them: Be fertile and multiply; fill the earth and subdue it. Have </a:t>
            </a:r>
            <a:r>
              <a:rPr lang="en-US" b="1" u="sng" dirty="0"/>
              <a:t>dominion</a:t>
            </a:r>
            <a:r>
              <a:rPr lang="en-US" dirty="0"/>
              <a:t> over the fish of the sea, the birds of the air, and all the living things that crawl on the earth</a:t>
            </a:r>
          </a:p>
        </p:txBody>
      </p:sp>
    </p:spTree>
    <p:extLst>
      <p:ext uri="{BB962C8B-B14F-4D97-AF65-F5344CB8AC3E}">
        <p14:creationId xmlns:p14="http://schemas.microsoft.com/office/powerpoint/2010/main" val="18261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395F-9614-4F60-B39F-13965876E015}"/>
              </a:ext>
            </a:extLst>
          </p:cNvPr>
          <p:cNvSpPr>
            <a:spLocks noGrp="1"/>
          </p:cNvSpPr>
          <p:nvPr>
            <p:ph type="title"/>
          </p:nvPr>
        </p:nvSpPr>
        <p:spPr>
          <a:xfrm>
            <a:off x="680321" y="753228"/>
            <a:ext cx="9613861" cy="1080938"/>
          </a:xfrm>
        </p:spPr>
        <p:txBody>
          <a:bodyPr>
            <a:normAutofit/>
          </a:bodyPr>
          <a:lstStyle/>
          <a:p>
            <a:r>
              <a:rPr lang="en-US" sz="4800" b="1" dirty="0"/>
              <a:t>Adam as King</a:t>
            </a:r>
          </a:p>
        </p:txBody>
      </p:sp>
      <p:sp>
        <p:nvSpPr>
          <p:cNvPr id="3" name="Content Placeholder 2">
            <a:extLst>
              <a:ext uri="{FF2B5EF4-FFF2-40B4-BE49-F238E27FC236}">
                <a16:creationId xmlns:a16="http://schemas.microsoft.com/office/drawing/2014/main" id="{F2527A50-8DAA-40DC-ACEA-FC52EBE12C3A}"/>
              </a:ext>
            </a:extLst>
          </p:cNvPr>
          <p:cNvSpPr>
            <a:spLocks noGrp="1"/>
          </p:cNvSpPr>
          <p:nvPr>
            <p:ph idx="1"/>
          </p:nvPr>
        </p:nvSpPr>
        <p:spPr>
          <a:xfrm>
            <a:off x="3777672" y="2336873"/>
            <a:ext cx="6516509" cy="3599316"/>
          </a:xfrm>
        </p:spPr>
        <p:txBody>
          <a:bodyPr>
            <a:normAutofit/>
          </a:bodyPr>
          <a:lstStyle/>
          <a:p>
            <a:r>
              <a:rPr lang="en-US" sz="3600" dirty="0"/>
              <a:t>Dominion = means that Adam had a kingly role </a:t>
            </a:r>
          </a:p>
          <a:p>
            <a:r>
              <a:rPr lang="en-US" sz="3600" dirty="0"/>
              <a:t>Adam was a king of all of the living things on earth</a:t>
            </a:r>
          </a:p>
          <a:p>
            <a:r>
              <a:rPr lang="en-US" sz="3600" dirty="0"/>
              <a:t>Stick figure: Adam now has a crown</a:t>
            </a:r>
          </a:p>
          <a:p>
            <a:endParaRPr lang="en-US" dirty="0"/>
          </a:p>
        </p:txBody>
      </p:sp>
      <p:pic>
        <p:nvPicPr>
          <p:cNvPr id="4" name="Picture 3" descr="A close up of a tree&#10;&#10;Description generated with high confidence">
            <a:extLst>
              <a:ext uri="{FF2B5EF4-FFF2-40B4-BE49-F238E27FC236}">
                <a16:creationId xmlns:a16="http://schemas.microsoft.com/office/drawing/2014/main" id="{23E4987A-F8FD-4D9F-BCEA-EC237C3D4767}"/>
              </a:ext>
            </a:extLst>
          </p:cNvPr>
          <p:cNvPicPr>
            <a:picLocks noChangeAspect="1"/>
          </p:cNvPicPr>
          <p:nvPr/>
        </p:nvPicPr>
        <p:blipFill rotWithShape="1">
          <a:blip r:embed="rId2"/>
          <a:srcRect l="18739" r="25512" b="-4"/>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6756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1C62-0F3E-4BC4-BF1F-8075A9822D3E}"/>
              </a:ext>
            </a:extLst>
          </p:cNvPr>
          <p:cNvSpPr>
            <a:spLocks noGrp="1"/>
          </p:cNvSpPr>
          <p:nvPr>
            <p:ph type="title"/>
          </p:nvPr>
        </p:nvSpPr>
        <p:spPr/>
        <p:txBody>
          <a:bodyPr>
            <a:normAutofit/>
          </a:bodyPr>
          <a:lstStyle/>
          <a:p>
            <a:r>
              <a:rPr lang="en-US" sz="4400" b="1" dirty="0"/>
              <a:t>Role #4: Prophet</a:t>
            </a:r>
          </a:p>
        </p:txBody>
      </p:sp>
      <p:sp>
        <p:nvSpPr>
          <p:cNvPr id="3" name="Content Placeholder 2">
            <a:extLst>
              <a:ext uri="{FF2B5EF4-FFF2-40B4-BE49-F238E27FC236}">
                <a16:creationId xmlns:a16="http://schemas.microsoft.com/office/drawing/2014/main" id="{D2E2BCC2-834D-46F8-BF51-135BE6CD7D5D}"/>
              </a:ext>
            </a:extLst>
          </p:cNvPr>
          <p:cNvSpPr>
            <a:spLocks noGrp="1"/>
          </p:cNvSpPr>
          <p:nvPr>
            <p:ph idx="1"/>
          </p:nvPr>
        </p:nvSpPr>
        <p:spPr/>
        <p:txBody>
          <a:bodyPr>
            <a:noAutofit/>
          </a:bodyPr>
          <a:lstStyle/>
          <a:p>
            <a:r>
              <a:rPr lang="en-US" sz="3200" b="1" dirty="0"/>
              <a:t>Genesis 2:18-20</a:t>
            </a:r>
          </a:p>
          <a:p>
            <a:r>
              <a:rPr lang="en-US" sz="2800" dirty="0"/>
              <a:t>The LORD God said: It is not good for the man to be alone. I will make a helper suited to him. So the LORD God formed out of the ground all the wild animals and all the birds of the air, and he brought them to the man </a:t>
            </a:r>
            <a:r>
              <a:rPr lang="en-US" sz="2800" u="sng" dirty="0"/>
              <a:t>to see what he would call them</a:t>
            </a:r>
            <a:r>
              <a:rPr lang="en-US" sz="2800" dirty="0"/>
              <a:t>; whatever the man called each living creature was then its name. </a:t>
            </a:r>
            <a:r>
              <a:rPr lang="en-US" sz="2800" u="sng" dirty="0"/>
              <a:t>The man gave names to all the tame animals, all the birds of the air, and all the wild animals</a:t>
            </a:r>
            <a:r>
              <a:rPr lang="en-US" sz="2800" dirty="0"/>
              <a:t>; but none proved to be a helper suited to the man.</a:t>
            </a:r>
          </a:p>
        </p:txBody>
      </p:sp>
    </p:spTree>
    <p:extLst>
      <p:ext uri="{BB962C8B-B14F-4D97-AF65-F5344CB8AC3E}">
        <p14:creationId xmlns:p14="http://schemas.microsoft.com/office/powerpoint/2010/main" val="42237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3E65D7FA-E76C-4BC3-A429-CF64BC367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outdoor, brown&#10;&#10;Description generated with high confidence">
            <a:extLst>
              <a:ext uri="{FF2B5EF4-FFF2-40B4-BE49-F238E27FC236}">
                <a16:creationId xmlns:a16="http://schemas.microsoft.com/office/drawing/2014/main" id="{E9A0C4CB-EE3E-4759-9AC7-FD083ADF6FFA}"/>
              </a:ext>
            </a:extLst>
          </p:cNvPr>
          <p:cNvPicPr>
            <a:picLocks noChangeAspect="1"/>
          </p:cNvPicPr>
          <p:nvPr/>
        </p:nvPicPr>
        <p:blipFill rotWithShape="1">
          <a:blip r:embed="rId2"/>
          <a:srcRect l="11111"/>
          <a:stretch/>
        </p:blipFill>
        <p:spPr>
          <a:xfrm>
            <a:off x="20" y="-1"/>
            <a:ext cx="12191980" cy="6858001"/>
          </a:xfrm>
          <a:prstGeom prst="rect">
            <a:avLst/>
          </a:prstGeom>
        </p:spPr>
      </p:pic>
      <p:sp>
        <p:nvSpPr>
          <p:cNvPr id="22" name="Rectangle 10">
            <a:extLst>
              <a:ext uri="{FF2B5EF4-FFF2-40B4-BE49-F238E27FC236}">
                <a16:creationId xmlns:a16="http://schemas.microsoft.com/office/drawing/2014/main" id="{6A5D59EF-03D3-4163-B6D4-53D9794E6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12" descr="A close up of a logo&#10;&#10;Description generated with very high confidence">
            <a:extLst>
              <a:ext uri="{FF2B5EF4-FFF2-40B4-BE49-F238E27FC236}">
                <a16:creationId xmlns:a16="http://schemas.microsoft.com/office/drawing/2014/main" id="{380EB636-0E64-447B-A436-048680F7A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4" name="Rectangle 14">
            <a:extLst>
              <a:ext uri="{FF2B5EF4-FFF2-40B4-BE49-F238E27FC236}">
                <a16:creationId xmlns:a16="http://schemas.microsoft.com/office/drawing/2014/main" id="{F17C02A3-BE2B-433D-BD66-594309B8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C3C4ACB-08A5-41E1-A6DB-A7FD72163F4D}"/>
              </a:ext>
            </a:extLst>
          </p:cNvPr>
          <p:cNvSpPr>
            <a:spLocks noGrp="1"/>
          </p:cNvSpPr>
          <p:nvPr>
            <p:ph type="title"/>
          </p:nvPr>
        </p:nvSpPr>
        <p:spPr>
          <a:xfrm>
            <a:off x="680321" y="753228"/>
            <a:ext cx="9613861" cy="1080938"/>
          </a:xfrm>
        </p:spPr>
        <p:txBody>
          <a:bodyPr>
            <a:normAutofit/>
          </a:bodyPr>
          <a:lstStyle/>
          <a:p>
            <a:r>
              <a:rPr lang="en-US" dirty="0"/>
              <a:t>Adam as Prophet</a:t>
            </a:r>
          </a:p>
        </p:txBody>
      </p:sp>
      <p:pic>
        <p:nvPicPr>
          <p:cNvPr id="25" name="Picture 16" descr="A close up of a logo&#10;&#10;Description generated with very high confidence">
            <a:extLst>
              <a:ext uri="{FF2B5EF4-FFF2-40B4-BE49-F238E27FC236}">
                <a16:creationId xmlns:a16="http://schemas.microsoft.com/office/drawing/2014/main" id="{708FE891-AFAF-4FF5-8C1D-137322CDFC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6" name="Rectangle 18">
            <a:extLst>
              <a:ext uri="{FF2B5EF4-FFF2-40B4-BE49-F238E27FC236}">
                <a16:creationId xmlns:a16="http://schemas.microsoft.com/office/drawing/2014/main" id="{E9294641-47B5-4630-8E7D-094CDF56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218C4C8-C061-4D12-9324-045B9A6AAB3A}"/>
              </a:ext>
            </a:extLst>
          </p:cNvPr>
          <p:cNvSpPr>
            <a:spLocks noGrp="1"/>
          </p:cNvSpPr>
          <p:nvPr>
            <p:ph idx="1"/>
          </p:nvPr>
        </p:nvSpPr>
        <p:spPr>
          <a:xfrm>
            <a:off x="680321" y="2336873"/>
            <a:ext cx="9613861" cy="3395060"/>
          </a:xfrm>
        </p:spPr>
        <p:txBody>
          <a:bodyPr anchor="ctr">
            <a:normAutofit/>
          </a:bodyPr>
          <a:lstStyle/>
          <a:p>
            <a:r>
              <a:rPr lang="en-US" dirty="0"/>
              <a:t>In ancient times, giving a name was a very important privilege</a:t>
            </a:r>
          </a:p>
          <a:p>
            <a:r>
              <a:rPr lang="en-US" dirty="0"/>
              <a:t>Only the Creator of something can name something </a:t>
            </a:r>
          </a:p>
          <a:p>
            <a:r>
              <a:rPr lang="en-US" dirty="0"/>
              <a:t>Example: naming a child writing a song, molding a sculpture – you have the right to name it </a:t>
            </a:r>
          </a:p>
          <a:p>
            <a:r>
              <a:rPr lang="en-US" dirty="0"/>
              <a:t>God is making Adam his ‘deputy’, a divine privilege – the right to name God’s creatures</a:t>
            </a:r>
          </a:p>
          <a:p>
            <a:r>
              <a:rPr lang="en-US" dirty="0"/>
              <a:t>Adam gets to speak on behalf of God </a:t>
            </a:r>
          </a:p>
          <a:p>
            <a:r>
              <a:rPr lang="en-US" dirty="0"/>
              <a:t>Someone speaking on behalf of God = a prophet</a:t>
            </a:r>
          </a:p>
        </p:txBody>
      </p:sp>
    </p:spTree>
    <p:extLst>
      <p:ext uri="{BB962C8B-B14F-4D97-AF65-F5344CB8AC3E}">
        <p14:creationId xmlns:p14="http://schemas.microsoft.com/office/powerpoint/2010/main" val="6575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3C80-0A17-4AA2-B236-66BDB2117949}"/>
              </a:ext>
            </a:extLst>
          </p:cNvPr>
          <p:cNvSpPr>
            <a:spLocks noGrp="1"/>
          </p:cNvSpPr>
          <p:nvPr>
            <p:ph type="title"/>
          </p:nvPr>
        </p:nvSpPr>
        <p:spPr/>
        <p:txBody>
          <a:bodyPr/>
          <a:lstStyle/>
          <a:p>
            <a:r>
              <a:rPr lang="en-US" b="1" dirty="0"/>
              <a:t>Role #5: Husband/Bridegroom</a:t>
            </a:r>
          </a:p>
        </p:txBody>
      </p:sp>
      <p:sp>
        <p:nvSpPr>
          <p:cNvPr id="3" name="Content Placeholder 2">
            <a:extLst>
              <a:ext uri="{FF2B5EF4-FFF2-40B4-BE49-F238E27FC236}">
                <a16:creationId xmlns:a16="http://schemas.microsoft.com/office/drawing/2014/main" id="{4C2024C9-8758-4B9C-ABD2-27A284B4B921}"/>
              </a:ext>
            </a:extLst>
          </p:cNvPr>
          <p:cNvSpPr>
            <a:spLocks noGrp="1"/>
          </p:cNvSpPr>
          <p:nvPr>
            <p:ph idx="1"/>
          </p:nvPr>
        </p:nvSpPr>
        <p:spPr/>
        <p:txBody>
          <a:bodyPr>
            <a:normAutofit/>
          </a:bodyPr>
          <a:lstStyle/>
          <a:p>
            <a:r>
              <a:rPr lang="en-US" dirty="0"/>
              <a:t>There is ‘no helper fit for Adam’ among the animals</a:t>
            </a:r>
          </a:p>
          <a:p>
            <a:r>
              <a:rPr lang="en-US" dirty="0"/>
              <a:t>God puts him in a deep sleep and makes the woman for him out of his rib</a:t>
            </a:r>
          </a:p>
          <a:p>
            <a:r>
              <a:rPr lang="en-US" dirty="0"/>
              <a:t>Eve is brought to Adam, leading Adam to proclaim:</a:t>
            </a:r>
          </a:p>
          <a:p>
            <a:pPr marL="0" indent="0">
              <a:buNone/>
            </a:pPr>
            <a:r>
              <a:rPr lang="en-US" dirty="0"/>
              <a:t>		“Bone of my bone,</a:t>
            </a:r>
          </a:p>
          <a:p>
            <a:pPr marL="0" indent="0">
              <a:buNone/>
            </a:pPr>
            <a:r>
              <a:rPr lang="en-US" dirty="0"/>
              <a:t>			and flesh of my flesh,</a:t>
            </a:r>
          </a:p>
          <a:p>
            <a:pPr marL="0" indent="0">
              <a:buNone/>
            </a:pPr>
            <a:r>
              <a:rPr lang="en-US" dirty="0"/>
              <a:t>				she shall be called woman,</a:t>
            </a:r>
          </a:p>
          <a:p>
            <a:pPr marL="0" indent="0">
              <a:buNone/>
            </a:pPr>
            <a:r>
              <a:rPr lang="en-US" dirty="0"/>
              <a:t>				      because she was taken out of man.”</a:t>
            </a:r>
          </a:p>
        </p:txBody>
      </p:sp>
    </p:spTree>
    <p:extLst>
      <p:ext uri="{BB962C8B-B14F-4D97-AF65-F5344CB8AC3E}">
        <p14:creationId xmlns:p14="http://schemas.microsoft.com/office/powerpoint/2010/main" val="12337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C48BC-E4F6-4708-BFDE-62D0A00E1816}"/>
              </a:ext>
            </a:extLst>
          </p:cNvPr>
          <p:cNvSpPr>
            <a:spLocks noGrp="1"/>
          </p:cNvSpPr>
          <p:nvPr>
            <p:ph type="title"/>
          </p:nvPr>
        </p:nvSpPr>
        <p:spPr/>
        <p:txBody>
          <a:bodyPr/>
          <a:lstStyle/>
          <a:p>
            <a:r>
              <a:rPr lang="en-US" dirty="0"/>
              <a:t>Adam as Husband/Bridegroom	</a:t>
            </a:r>
          </a:p>
        </p:txBody>
      </p:sp>
      <p:sp>
        <p:nvSpPr>
          <p:cNvPr id="3" name="Content Placeholder 2">
            <a:extLst>
              <a:ext uri="{FF2B5EF4-FFF2-40B4-BE49-F238E27FC236}">
                <a16:creationId xmlns:a16="http://schemas.microsoft.com/office/drawing/2014/main" id="{0E57936A-21A9-4C46-A6DD-F1D094EE6A19}"/>
              </a:ext>
            </a:extLst>
          </p:cNvPr>
          <p:cNvSpPr>
            <a:spLocks noGrp="1"/>
          </p:cNvSpPr>
          <p:nvPr>
            <p:ph idx="1"/>
          </p:nvPr>
        </p:nvSpPr>
        <p:spPr/>
        <p:txBody>
          <a:bodyPr>
            <a:normAutofit/>
          </a:bodyPr>
          <a:lstStyle/>
          <a:p>
            <a:r>
              <a:rPr lang="en-US" sz="2800" dirty="0"/>
              <a:t>This is the first poetry found in the Bible</a:t>
            </a:r>
          </a:p>
          <a:p>
            <a:r>
              <a:rPr lang="en-US" sz="2800" dirty="0"/>
              <a:t>Before this Adam has simply been naming animals </a:t>
            </a:r>
          </a:p>
          <a:p>
            <a:r>
              <a:rPr lang="en-US" sz="2800" dirty="0"/>
              <a:t>Most likely just saying, “dog”, “ape”, “bird”</a:t>
            </a:r>
          </a:p>
          <a:p>
            <a:r>
              <a:rPr lang="en-US" sz="2800" dirty="0"/>
              <a:t>But perhaps now the author is trying to say that the arrival of woman is a high point in God’s creation as she was created last</a:t>
            </a:r>
          </a:p>
          <a:p>
            <a:r>
              <a:rPr lang="en-US" sz="2800" dirty="0"/>
              <a:t>She brings out the best in man </a:t>
            </a:r>
          </a:p>
        </p:txBody>
      </p:sp>
    </p:spTree>
    <p:extLst>
      <p:ext uri="{BB962C8B-B14F-4D97-AF65-F5344CB8AC3E}">
        <p14:creationId xmlns:p14="http://schemas.microsoft.com/office/powerpoint/2010/main" val="228241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building&#10;&#10;Description generated with very high confidence">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CBE5793-FCFA-489E-BE1B-20A06136A22F}"/>
              </a:ext>
            </a:extLst>
          </p:cNvPr>
          <p:cNvSpPr>
            <a:spLocks noGrp="1"/>
          </p:cNvSpPr>
          <p:nvPr>
            <p:ph type="title"/>
          </p:nvPr>
        </p:nvSpPr>
        <p:spPr>
          <a:xfrm>
            <a:off x="680321" y="753228"/>
            <a:ext cx="7087552" cy="1080938"/>
          </a:xfrm>
        </p:spPr>
        <p:txBody>
          <a:bodyPr>
            <a:normAutofit/>
          </a:bodyPr>
          <a:lstStyle/>
          <a:p>
            <a:r>
              <a:rPr lang="en-US" dirty="0"/>
              <a:t>Covenant-Making	</a:t>
            </a:r>
          </a:p>
        </p:txBody>
      </p:sp>
      <p:pic>
        <p:nvPicPr>
          <p:cNvPr id="17" name="Picture 16" descr="A close up of a logo&#10;&#10;Description generated with very high confidence">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87FFC62E-939E-4A4C-B82D-23FAC44648CD}"/>
              </a:ext>
            </a:extLst>
          </p:cNvPr>
          <p:cNvSpPr>
            <a:spLocks noGrp="1"/>
          </p:cNvSpPr>
          <p:nvPr>
            <p:ph idx="1"/>
          </p:nvPr>
        </p:nvSpPr>
        <p:spPr>
          <a:xfrm>
            <a:off x="159489" y="2336872"/>
            <a:ext cx="6944044" cy="4148987"/>
          </a:xfrm>
        </p:spPr>
        <p:txBody>
          <a:bodyPr>
            <a:normAutofit/>
          </a:bodyPr>
          <a:lstStyle/>
          <a:p>
            <a:r>
              <a:rPr lang="en-US" dirty="0"/>
              <a:t>“Bone of my bone…” is covenant-making language </a:t>
            </a:r>
          </a:p>
          <a:p>
            <a:r>
              <a:rPr lang="en-US" dirty="0"/>
              <a:t>Adam is declaring Eve to be part of his family</a:t>
            </a:r>
          </a:p>
          <a:p>
            <a:r>
              <a:rPr lang="en-US" dirty="0"/>
              <a:t>Remember, this is what you do in a covenant </a:t>
            </a:r>
          </a:p>
          <a:p>
            <a:r>
              <a:rPr lang="en-US" dirty="0"/>
              <a:t>An unrelated man and woman go into a church or courtroom and come out as family </a:t>
            </a:r>
          </a:p>
          <a:p>
            <a:r>
              <a:rPr lang="en-US" dirty="0"/>
              <a:t>This is the first wedding, the first bride and groom in history with God as the officiant </a:t>
            </a:r>
          </a:p>
          <a:p>
            <a:r>
              <a:rPr lang="en-US" dirty="0"/>
              <a:t>So, Adam’s last role is Bridegroom </a:t>
            </a:r>
          </a:p>
        </p:txBody>
      </p:sp>
      <p:pic>
        <p:nvPicPr>
          <p:cNvPr id="4" name="Picture 3" descr="A person in a white shirt&#10;&#10;Description generated with very high confidence">
            <a:extLst>
              <a:ext uri="{FF2B5EF4-FFF2-40B4-BE49-F238E27FC236}">
                <a16:creationId xmlns:a16="http://schemas.microsoft.com/office/drawing/2014/main" id="{3FFF4760-B5AB-4906-A3FE-BF8C4E055611}"/>
              </a:ext>
            </a:extLst>
          </p:cNvPr>
          <p:cNvPicPr>
            <a:picLocks noChangeAspect="1"/>
          </p:cNvPicPr>
          <p:nvPr/>
        </p:nvPicPr>
        <p:blipFill>
          <a:blip r:embed="rId4"/>
          <a:stretch>
            <a:fillRect/>
          </a:stretch>
        </p:blipFill>
        <p:spPr>
          <a:xfrm>
            <a:off x="8187091" y="2169571"/>
            <a:ext cx="3358478" cy="251885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379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80E3-744B-4C53-A106-AE528B3D67AE}"/>
              </a:ext>
            </a:extLst>
          </p:cNvPr>
          <p:cNvSpPr>
            <a:spLocks noGrp="1"/>
          </p:cNvSpPr>
          <p:nvPr>
            <p:ph type="title"/>
          </p:nvPr>
        </p:nvSpPr>
        <p:spPr/>
        <p:txBody>
          <a:bodyPr/>
          <a:lstStyle/>
          <a:p>
            <a:r>
              <a:rPr lang="en-US" dirty="0"/>
              <a:t>Why do we care about Adam’s roles?</a:t>
            </a:r>
          </a:p>
        </p:txBody>
      </p:sp>
      <p:sp>
        <p:nvSpPr>
          <p:cNvPr id="3" name="Content Placeholder 2">
            <a:extLst>
              <a:ext uri="{FF2B5EF4-FFF2-40B4-BE49-F238E27FC236}">
                <a16:creationId xmlns:a16="http://schemas.microsoft.com/office/drawing/2014/main" id="{6E9C68CC-20D0-4B0D-A169-1B8B160BAFA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2095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3E65D7FA-E76C-4BC3-A429-CF64BC367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Image result for genealogies">
            <a:extLst>
              <a:ext uri="{FF2B5EF4-FFF2-40B4-BE49-F238E27FC236}">
                <a16:creationId xmlns:a16="http://schemas.microsoft.com/office/drawing/2014/main" id="{A10F10CF-6C99-4CEF-B8EC-4F9E8BCF6F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507"/>
          <a:stretch/>
        </p:blipFill>
        <p:spPr bwMode="auto">
          <a:xfrm>
            <a:off x="20" y="-1"/>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93">
            <a:extLst>
              <a:ext uri="{FF2B5EF4-FFF2-40B4-BE49-F238E27FC236}">
                <a16:creationId xmlns:a16="http://schemas.microsoft.com/office/drawing/2014/main" id="{6A5D59EF-03D3-4163-B6D4-53D9794E6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6" name="Picture 95" descr="A close up of a logo&#10;&#10;Description generated with very high confidence">
            <a:extLst>
              <a:ext uri="{FF2B5EF4-FFF2-40B4-BE49-F238E27FC236}">
                <a16:creationId xmlns:a16="http://schemas.microsoft.com/office/drawing/2014/main" id="{380EB636-0E64-447B-A436-048680F7A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98" name="Rectangle 97">
            <a:extLst>
              <a:ext uri="{FF2B5EF4-FFF2-40B4-BE49-F238E27FC236}">
                <a16:creationId xmlns:a16="http://schemas.microsoft.com/office/drawing/2014/main" id="{F17C02A3-BE2B-433D-BD66-594309B8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3D8F52-E54A-480D-BE2B-634E7457717B}"/>
              </a:ext>
            </a:extLst>
          </p:cNvPr>
          <p:cNvSpPr>
            <a:spLocks noGrp="1"/>
          </p:cNvSpPr>
          <p:nvPr>
            <p:ph type="title"/>
          </p:nvPr>
        </p:nvSpPr>
        <p:spPr>
          <a:xfrm>
            <a:off x="680321" y="753228"/>
            <a:ext cx="9613861" cy="1080938"/>
          </a:xfrm>
        </p:spPr>
        <p:txBody>
          <a:bodyPr>
            <a:normAutofit/>
          </a:bodyPr>
          <a:lstStyle/>
          <a:p>
            <a:r>
              <a:rPr lang="en-US"/>
              <a:t>We question ourselves…</a:t>
            </a:r>
          </a:p>
        </p:txBody>
      </p:sp>
      <p:pic>
        <p:nvPicPr>
          <p:cNvPr id="100" name="Picture 99" descr="A close up of a logo&#10;&#10;Description generated with very high confidence">
            <a:extLst>
              <a:ext uri="{FF2B5EF4-FFF2-40B4-BE49-F238E27FC236}">
                <a16:creationId xmlns:a16="http://schemas.microsoft.com/office/drawing/2014/main" id="{708FE891-AFAF-4FF5-8C1D-137322CDFC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2" name="Rectangle 101">
            <a:extLst>
              <a:ext uri="{FF2B5EF4-FFF2-40B4-BE49-F238E27FC236}">
                <a16:creationId xmlns:a16="http://schemas.microsoft.com/office/drawing/2014/main" id="{E9294641-47B5-4630-8E7D-094CDF56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415804B-2408-4AA6-BC01-98D1E9550E49}"/>
              </a:ext>
            </a:extLst>
          </p:cNvPr>
          <p:cNvSpPr>
            <a:spLocks noGrp="1"/>
          </p:cNvSpPr>
          <p:nvPr>
            <p:ph idx="1"/>
          </p:nvPr>
        </p:nvSpPr>
        <p:spPr>
          <a:xfrm>
            <a:off x="287079" y="2193245"/>
            <a:ext cx="10007103" cy="3911527"/>
          </a:xfrm>
        </p:spPr>
        <p:txBody>
          <a:bodyPr anchor="ctr">
            <a:normAutofit fontScale="85000" lnSpcReduction="20000"/>
          </a:bodyPr>
          <a:lstStyle/>
          <a:p>
            <a:pPr>
              <a:buFont typeface="Wingdings" panose="05000000000000000000" pitchFamily="2" charset="2"/>
              <a:buChar char="v"/>
            </a:pPr>
            <a:r>
              <a:rPr lang="en-US" sz="3000" dirty="0"/>
              <a:t>What is the meaning of life?</a:t>
            </a:r>
          </a:p>
          <a:p>
            <a:pPr>
              <a:buFont typeface="Wingdings" panose="05000000000000000000" pitchFamily="2" charset="2"/>
              <a:buChar char="v"/>
            </a:pPr>
            <a:r>
              <a:rPr lang="en-US" sz="3000" dirty="0"/>
              <a:t>Why are we here?</a:t>
            </a:r>
          </a:p>
          <a:p>
            <a:pPr>
              <a:buFont typeface="Wingdings" panose="05000000000000000000" pitchFamily="2" charset="2"/>
              <a:buChar char="v"/>
            </a:pPr>
            <a:r>
              <a:rPr lang="en-US" sz="3000" dirty="0"/>
              <a:t>All relates back to – “Where did I come from?”</a:t>
            </a:r>
          </a:p>
          <a:p>
            <a:pPr>
              <a:buFont typeface="Wingdings" panose="05000000000000000000" pitchFamily="2" charset="2"/>
              <a:buChar char="v"/>
            </a:pPr>
            <a:r>
              <a:rPr lang="en-US" sz="3000" dirty="0"/>
              <a:t>Think about people’s fascinations with genealogies </a:t>
            </a:r>
          </a:p>
          <a:p>
            <a:pPr>
              <a:buFont typeface="Wingdings" panose="05000000000000000000" pitchFamily="2" charset="2"/>
              <a:buChar char="v"/>
            </a:pPr>
            <a:r>
              <a:rPr lang="en-US" sz="3000" dirty="0"/>
              <a:t>Knowing where we came from helps us figure out where we ought to go </a:t>
            </a:r>
          </a:p>
          <a:p>
            <a:pPr>
              <a:buFont typeface="Wingdings" panose="05000000000000000000" pitchFamily="2" charset="2"/>
              <a:buChar char="v"/>
            </a:pPr>
            <a:r>
              <a:rPr lang="en-US" sz="3000" dirty="0"/>
              <a:t> knowing one’s ancestors gives meaning to one’s life here and now</a:t>
            </a:r>
          </a:p>
          <a:p>
            <a:pPr>
              <a:buFont typeface="Wingdings" panose="05000000000000000000" pitchFamily="2" charset="2"/>
              <a:buChar char="v"/>
            </a:pPr>
            <a:r>
              <a:rPr lang="en-US" sz="3000" dirty="0"/>
              <a:t>Adam and Eve – our first Father and Mother – the purpose of their lives is the purpose of our lives today </a:t>
            </a:r>
          </a:p>
          <a:p>
            <a:pPr>
              <a:buFont typeface="Wingdings" panose="05000000000000000000" pitchFamily="2" charset="2"/>
              <a:buChar char="v"/>
            </a:pPr>
            <a:endParaRPr lang="en-US" sz="2000" dirty="0"/>
          </a:p>
        </p:txBody>
      </p:sp>
    </p:spTree>
    <p:extLst>
      <p:ext uri="{BB962C8B-B14F-4D97-AF65-F5344CB8AC3E}">
        <p14:creationId xmlns:p14="http://schemas.microsoft.com/office/powerpoint/2010/main" val="1390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252EB36-EB2C-4AFE-B09B-0DF8AC871E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3" name="Rectangle 72">
              <a:extLst>
                <a:ext uri="{FF2B5EF4-FFF2-40B4-BE49-F238E27FC236}">
                  <a16:creationId xmlns:a16="http://schemas.microsoft.com/office/drawing/2014/main" id="{7CE68524-856D-453B-9349-8E8CBC8BF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descr="A close up of a building&#10;&#10;Description generated with very high confidence">
              <a:extLst>
                <a:ext uri="{FF2B5EF4-FFF2-40B4-BE49-F238E27FC236}">
                  <a16:creationId xmlns:a16="http://schemas.microsoft.com/office/drawing/2014/main" id="{899688E6-8880-4976-A59B-AB148C7C99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027" name="Picture 3" descr="Image result for creation of adam">
            <a:extLst>
              <a:ext uri="{FF2B5EF4-FFF2-40B4-BE49-F238E27FC236}">
                <a16:creationId xmlns:a16="http://schemas.microsoft.com/office/drawing/2014/main" id="{185CF2C5-5955-4ED3-88E5-21A5669F6D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40" r="3655" b="2"/>
          <a:stretch/>
        </p:blipFill>
        <p:spPr bwMode="auto">
          <a:xfrm>
            <a:off x="4636008" y="10"/>
            <a:ext cx="7552815"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B8D0330D-F534-4131-9807-B71B9EF12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8E0FF5-EF9A-468B-94F8-F947E71F806D}"/>
              </a:ext>
            </a:extLst>
          </p:cNvPr>
          <p:cNvSpPr>
            <a:spLocks noGrp="1"/>
          </p:cNvSpPr>
          <p:nvPr>
            <p:ph type="title"/>
          </p:nvPr>
        </p:nvSpPr>
        <p:spPr>
          <a:xfrm>
            <a:off x="680322" y="753228"/>
            <a:ext cx="3679028" cy="1080938"/>
          </a:xfrm>
        </p:spPr>
        <p:txBody>
          <a:bodyPr>
            <a:noAutofit/>
          </a:bodyPr>
          <a:lstStyle/>
          <a:p>
            <a:pPr algn="ctr"/>
            <a:r>
              <a:rPr lang="en-US" sz="4000" b="1" dirty="0"/>
              <a:t>The Creation of Adam </a:t>
            </a:r>
          </a:p>
        </p:txBody>
      </p:sp>
      <p:pic>
        <p:nvPicPr>
          <p:cNvPr id="78" name="Picture 77" descr="A close up of a logo&#10;&#10;Description generated with very high confidence">
            <a:extLst>
              <a:ext uri="{FF2B5EF4-FFF2-40B4-BE49-F238E27FC236}">
                <a16:creationId xmlns:a16="http://schemas.microsoft.com/office/drawing/2014/main" id="{18B7ED37-7ABB-42DD-AB26-3F9028261B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3" name="Content Placeholder 2">
            <a:extLst>
              <a:ext uri="{FF2B5EF4-FFF2-40B4-BE49-F238E27FC236}">
                <a16:creationId xmlns:a16="http://schemas.microsoft.com/office/drawing/2014/main" id="{17BD4B0D-9FEC-492B-AFA2-56F3E3C4FD08}"/>
              </a:ext>
            </a:extLst>
          </p:cNvPr>
          <p:cNvSpPr>
            <a:spLocks noGrp="1"/>
          </p:cNvSpPr>
          <p:nvPr>
            <p:ph idx="1"/>
          </p:nvPr>
        </p:nvSpPr>
        <p:spPr>
          <a:xfrm>
            <a:off x="212652" y="2336873"/>
            <a:ext cx="4049306" cy="4265946"/>
          </a:xfrm>
        </p:spPr>
        <p:txBody>
          <a:bodyPr>
            <a:normAutofit/>
          </a:bodyPr>
          <a:lstStyle/>
          <a:p>
            <a:pPr marL="0" indent="0">
              <a:buNone/>
            </a:pPr>
            <a:r>
              <a:rPr lang="en-US" sz="3200" dirty="0"/>
              <a:t>“The LORD God formed the man out of the dust of the ground and blew into his nostrils the breath of life, and the man became a living being.”</a:t>
            </a:r>
          </a:p>
          <a:p>
            <a:pPr marL="0" indent="0" algn="ctr">
              <a:buNone/>
            </a:pPr>
            <a:r>
              <a:rPr lang="en-US" sz="3200" dirty="0"/>
              <a:t>~ Genesis 2:7</a:t>
            </a:r>
          </a:p>
          <a:p>
            <a:pPr marL="0" indent="0">
              <a:buNone/>
            </a:pPr>
            <a:endParaRPr lang="en-US" sz="1600" dirty="0"/>
          </a:p>
        </p:txBody>
      </p:sp>
    </p:spTree>
    <p:extLst>
      <p:ext uri="{BB962C8B-B14F-4D97-AF65-F5344CB8AC3E}">
        <p14:creationId xmlns:p14="http://schemas.microsoft.com/office/powerpoint/2010/main" val="5019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FAD9C-1BE3-4EE2-AF56-16CF8A7FC3EC}"/>
              </a:ext>
            </a:extLst>
          </p:cNvPr>
          <p:cNvSpPr>
            <a:spLocks noGrp="1"/>
          </p:cNvSpPr>
          <p:nvPr>
            <p:ph type="title"/>
          </p:nvPr>
        </p:nvSpPr>
        <p:spPr/>
        <p:txBody>
          <a:bodyPr/>
          <a:lstStyle/>
          <a:p>
            <a:r>
              <a:rPr lang="en-US" dirty="0"/>
              <a:t>What is the meaning of life?</a:t>
            </a:r>
          </a:p>
        </p:txBody>
      </p:sp>
      <p:sp>
        <p:nvSpPr>
          <p:cNvPr id="3" name="Content Placeholder 2">
            <a:extLst>
              <a:ext uri="{FF2B5EF4-FFF2-40B4-BE49-F238E27FC236}">
                <a16:creationId xmlns:a16="http://schemas.microsoft.com/office/drawing/2014/main" id="{B1BC2761-6E59-45F5-A5D7-3819849A9C2A}"/>
              </a:ext>
            </a:extLst>
          </p:cNvPr>
          <p:cNvSpPr>
            <a:spLocks noGrp="1"/>
          </p:cNvSpPr>
          <p:nvPr>
            <p:ph idx="1"/>
          </p:nvPr>
        </p:nvSpPr>
        <p:spPr>
          <a:xfrm>
            <a:off x="425303" y="2294343"/>
            <a:ext cx="10134694" cy="4244680"/>
          </a:xfrm>
        </p:spPr>
        <p:txBody>
          <a:bodyPr>
            <a:normAutofit/>
          </a:bodyPr>
          <a:lstStyle/>
          <a:p>
            <a:r>
              <a:rPr lang="en-US" sz="3200" dirty="0"/>
              <a:t>The Bible seeks to address these questions right away</a:t>
            </a:r>
          </a:p>
          <a:p>
            <a:r>
              <a:rPr lang="en-US" sz="3200" dirty="0"/>
              <a:t>How? By painting a picture of Adam as model for every human being </a:t>
            </a:r>
          </a:p>
          <a:p>
            <a:r>
              <a:rPr lang="en-US" sz="3200" dirty="0"/>
              <a:t>All of us are called to be sons (or daughters) of God</a:t>
            </a:r>
          </a:p>
          <a:p>
            <a:r>
              <a:rPr lang="en-US" sz="3200" dirty="0"/>
              <a:t>And therefore, kings (queens), priests, prophets, an bridegrooms (brides)</a:t>
            </a:r>
          </a:p>
          <a:p>
            <a:r>
              <a:rPr lang="en-US" sz="3200" dirty="0"/>
              <a:t>What does this look like for us in our real lives?</a:t>
            </a:r>
          </a:p>
        </p:txBody>
      </p:sp>
    </p:spTree>
    <p:extLst>
      <p:ext uri="{BB962C8B-B14F-4D97-AF65-F5344CB8AC3E}">
        <p14:creationId xmlns:p14="http://schemas.microsoft.com/office/powerpoint/2010/main" val="30950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7A24-AC66-4980-B3C2-1FB34DFDAE92}"/>
              </a:ext>
            </a:extLst>
          </p:cNvPr>
          <p:cNvSpPr>
            <a:spLocks noGrp="1"/>
          </p:cNvSpPr>
          <p:nvPr>
            <p:ph type="title"/>
          </p:nvPr>
        </p:nvSpPr>
        <p:spPr>
          <a:xfrm>
            <a:off x="680321" y="753228"/>
            <a:ext cx="9613861" cy="1080938"/>
          </a:xfrm>
        </p:spPr>
        <p:txBody>
          <a:bodyPr>
            <a:normAutofit/>
          </a:bodyPr>
          <a:lstStyle/>
          <a:p>
            <a:r>
              <a:rPr lang="en-US" dirty="0"/>
              <a:t>Our roles as Kings/Queens </a:t>
            </a:r>
          </a:p>
        </p:txBody>
      </p:sp>
      <p:sp>
        <p:nvSpPr>
          <p:cNvPr id="3" name="Content Placeholder 2">
            <a:extLst>
              <a:ext uri="{FF2B5EF4-FFF2-40B4-BE49-F238E27FC236}">
                <a16:creationId xmlns:a16="http://schemas.microsoft.com/office/drawing/2014/main" id="{E6997665-F885-4669-B6B3-14CE10A5F1BB}"/>
              </a:ext>
            </a:extLst>
          </p:cNvPr>
          <p:cNvSpPr>
            <a:spLocks noGrp="1"/>
          </p:cNvSpPr>
          <p:nvPr>
            <p:ph idx="1"/>
          </p:nvPr>
        </p:nvSpPr>
        <p:spPr>
          <a:xfrm>
            <a:off x="3777672" y="2336873"/>
            <a:ext cx="8109528" cy="4318570"/>
          </a:xfrm>
        </p:spPr>
        <p:txBody>
          <a:bodyPr>
            <a:normAutofit/>
          </a:bodyPr>
          <a:lstStyle/>
          <a:p>
            <a:r>
              <a:rPr lang="en-US" sz="2800" dirty="0"/>
              <a:t>Not political power/ruling over people</a:t>
            </a:r>
          </a:p>
          <a:p>
            <a:r>
              <a:rPr lang="en-US" sz="2800" dirty="0"/>
              <a:t>Jesus was not concerned with political power or impressed by it</a:t>
            </a:r>
          </a:p>
          <a:p>
            <a:r>
              <a:rPr lang="en-US" sz="2800" dirty="0"/>
              <a:t>Example: Pontius Pilate – Governor of Judah was frustrated with Jesus, “Will you not speak to me? Don’t you know I have the power to release you, and power to crucify you?” </a:t>
            </a:r>
          </a:p>
          <a:p>
            <a:r>
              <a:rPr lang="en-US" sz="2800" dirty="0"/>
              <a:t>Jesus didn’t care: “You would have no power over me unless it was given you from above.” (Jn. 19:11)</a:t>
            </a:r>
          </a:p>
        </p:txBody>
      </p:sp>
      <p:pic>
        <p:nvPicPr>
          <p:cNvPr id="4" name="Picture 3">
            <a:extLst>
              <a:ext uri="{FF2B5EF4-FFF2-40B4-BE49-F238E27FC236}">
                <a16:creationId xmlns:a16="http://schemas.microsoft.com/office/drawing/2014/main" id="{8CBEF423-9730-43AD-886C-498543DA546C}"/>
              </a:ext>
            </a:extLst>
          </p:cNvPr>
          <p:cNvPicPr>
            <a:picLocks noChangeAspect="1"/>
          </p:cNvPicPr>
          <p:nvPr/>
        </p:nvPicPr>
        <p:blipFill rotWithShape="1">
          <a:blip r:embed="rId2"/>
          <a:srcRect l="18499" r="27998" b="-1"/>
          <a:stretch/>
        </p:blipFill>
        <p:spPr>
          <a:xfrm>
            <a:off x="794325" y="2336872"/>
            <a:ext cx="2692907" cy="359878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37029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7E11A8B-D353-4867-842B-40B7BABC9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0" name="Rectangle 9">
              <a:extLst>
                <a:ext uri="{FF2B5EF4-FFF2-40B4-BE49-F238E27FC236}">
                  <a16:creationId xmlns:a16="http://schemas.microsoft.com/office/drawing/2014/main" id="{F0C50D17-020B-418B-BE67-DC7DEA17D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E9D5520-887C-4E25-9F91-49EBA2FB3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 name="Picture 3">
            <a:extLst>
              <a:ext uri="{FF2B5EF4-FFF2-40B4-BE49-F238E27FC236}">
                <a16:creationId xmlns:a16="http://schemas.microsoft.com/office/drawing/2014/main" id="{DD8CD3BF-3F94-4F6A-903A-DCBA1B4F43E2}"/>
              </a:ext>
            </a:extLst>
          </p:cNvPr>
          <p:cNvPicPr>
            <a:picLocks noChangeAspect="1"/>
          </p:cNvPicPr>
          <p:nvPr/>
        </p:nvPicPr>
        <p:blipFill rotWithShape="1">
          <a:blip r:embed="rId3"/>
          <a:srcRect l="21355" r="-1" b="-1"/>
          <a:stretch/>
        </p:blipFill>
        <p:spPr>
          <a:xfrm>
            <a:off x="6871504" y="1690"/>
            <a:ext cx="6092823" cy="6856310"/>
          </a:xfrm>
          <a:prstGeom prst="rect">
            <a:avLst/>
          </a:prstGeom>
          <a:ln>
            <a:noFill/>
          </a:ln>
          <a:effectLst/>
        </p:spPr>
      </p:pic>
      <p:sp>
        <p:nvSpPr>
          <p:cNvPr id="13" name="Rectangle 12">
            <a:extLst>
              <a:ext uri="{FF2B5EF4-FFF2-40B4-BE49-F238E27FC236}">
                <a16:creationId xmlns:a16="http://schemas.microsoft.com/office/drawing/2014/main" id="{C2E52CAC-158C-4DC7-AA1C-F582FFF73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26308E-072C-477E-BDF9-BFF3A97CB830}"/>
              </a:ext>
            </a:extLst>
          </p:cNvPr>
          <p:cNvSpPr>
            <a:spLocks noGrp="1"/>
          </p:cNvSpPr>
          <p:nvPr>
            <p:ph type="title"/>
          </p:nvPr>
        </p:nvSpPr>
        <p:spPr>
          <a:xfrm>
            <a:off x="680321" y="753228"/>
            <a:ext cx="5041629" cy="1080938"/>
          </a:xfrm>
        </p:spPr>
        <p:txBody>
          <a:bodyPr>
            <a:normAutofit/>
          </a:bodyPr>
          <a:lstStyle/>
          <a:p>
            <a:r>
              <a:rPr lang="en-US" dirty="0"/>
              <a:t>Our King/Queenship</a:t>
            </a:r>
          </a:p>
        </p:txBody>
      </p:sp>
      <p:pic>
        <p:nvPicPr>
          <p:cNvPr id="15" name="Picture 14">
            <a:extLst>
              <a:ext uri="{FF2B5EF4-FFF2-40B4-BE49-F238E27FC236}">
                <a16:creationId xmlns:a16="http://schemas.microsoft.com/office/drawing/2014/main" id="{83211ECD-2CC2-43D9-A32B-E8669250EF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48107E3B-0795-4D08-AD92-AE70298AA869}"/>
              </a:ext>
            </a:extLst>
          </p:cNvPr>
          <p:cNvSpPr>
            <a:spLocks noGrp="1"/>
          </p:cNvSpPr>
          <p:nvPr>
            <p:ph idx="1"/>
          </p:nvPr>
        </p:nvSpPr>
        <p:spPr>
          <a:xfrm>
            <a:off x="3176" y="2113872"/>
            <a:ext cx="6868328" cy="4742437"/>
          </a:xfrm>
        </p:spPr>
        <p:txBody>
          <a:bodyPr>
            <a:normAutofit/>
          </a:bodyPr>
          <a:lstStyle/>
          <a:p>
            <a:r>
              <a:rPr lang="en-US" sz="2800" dirty="0"/>
              <a:t>Jesus wants us to have kingship over ourselves, our sin and Satan</a:t>
            </a:r>
          </a:p>
          <a:p>
            <a:r>
              <a:rPr lang="en-US" sz="2800" dirty="0"/>
              <a:t>When we do not master ourselves, sin, and Satan, we become slaves </a:t>
            </a:r>
          </a:p>
          <a:p>
            <a:r>
              <a:rPr lang="en-US" sz="2800" dirty="0"/>
              <a:t>It does not matter how much political power someone has </a:t>
            </a:r>
          </a:p>
          <a:p>
            <a:r>
              <a:rPr lang="en-US" sz="2800" dirty="0"/>
              <a:t>Jesus said, “Every one who commits sin is a slave to sin”</a:t>
            </a:r>
          </a:p>
          <a:p>
            <a:r>
              <a:rPr lang="en-US" sz="2800" dirty="0"/>
              <a:t>“If the son makes you free, you will be free indeed” (</a:t>
            </a:r>
            <a:r>
              <a:rPr lang="en-US" sz="2800" dirty="0" err="1"/>
              <a:t>Jn</a:t>
            </a:r>
            <a:r>
              <a:rPr lang="en-US" sz="2800" dirty="0"/>
              <a:t> 8:34-36)</a:t>
            </a:r>
          </a:p>
        </p:txBody>
      </p:sp>
    </p:spTree>
    <p:extLst>
      <p:ext uri="{BB962C8B-B14F-4D97-AF65-F5344CB8AC3E}">
        <p14:creationId xmlns:p14="http://schemas.microsoft.com/office/powerpoint/2010/main" val="398849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60CC-5A88-4746-8F1D-D18EC02415AD}"/>
              </a:ext>
            </a:extLst>
          </p:cNvPr>
          <p:cNvSpPr>
            <a:spLocks noGrp="1"/>
          </p:cNvSpPr>
          <p:nvPr>
            <p:ph type="title"/>
          </p:nvPr>
        </p:nvSpPr>
        <p:spPr>
          <a:xfrm>
            <a:off x="680321" y="753228"/>
            <a:ext cx="9613861" cy="1080938"/>
          </a:xfrm>
        </p:spPr>
        <p:txBody>
          <a:bodyPr>
            <a:normAutofit/>
          </a:bodyPr>
          <a:lstStyle/>
          <a:p>
            <a:r>
              <a:rPr lang="en-US"/>
              <a:t>Our King/Queenship</a:t>
            </a:r>
            <a:endParaRPr lang="en-US" dirty="0"/>
          </a:p>
        </p:txBody>
      </p:sp>
      <p:sp>
        <p:nvSpPr>
          <p:cNvPr id="3" name="Content Placeholder 2">
            <a:extLst>
              <a:ext uri="{FF2B5EF4-FFF2-40B4-BE49-F238E27FC236}">
                <a16:creationId xmlns:a16="http://schemas.microsoft.com/office/drawing/2014/main" id="{4E3F1B88-E370-40EE-83A2-0732E6E57341}"/>
              </a:ext>
            </a:extLst>
          </p:cNvPr>
          <p:cNvSpPr>
            <a:spLocks noGrp="1"/>
          </p:cNvSpPr>
          <p:nvPr>
            <p:ph idx="1"/>
          </p:nvPr>
        </p:nvSpPr>
        <p:spPr>
          <a:xfrm>
            <a:off x="4440495" y="2170046"/>
            <a:ext cx="7176778" cy="4562224"/>
          </a:xfrm>
        </p:spPr>
        <p:txBody>
          <a:bodyPr>
            <a:normAutofit fontScale="92500" lnSpcReduction="10000"/>
          </a:bodyPr>
          <a:lstStyle/>
          <a:p>
            <a:r>
              <a:rPr lang="en-US" sz="3200" dirty="0"/>
              <a:t>Would Jesus have ever been awed by Napoleon, Stalin, or Hitler if he met them face to face?</a:t>
            </a:r>
          </a:p>
          <a:p>
            <a:r>
              <a:rPr lang="en-US" sz="3200" dirty="0"/>
              <a:t>Would he have considered them kings because of their power?</a:t>
            </a:r>
          </a:p>
          <a:p>
            <a:r>
              <a:rPr lang="en-US" sz="3200" dirty="0"/>
              <a:t>He would have seen them as slaves of their own lusts, especially their lust for power</a:t>
            </a:r>
          </a:p>
          <a:p>
            <a:r>
              <a:rPr lang="en-US" sz="3200" dirty="0"/>
              <a:t>No one starts to be a real king unless he starts to rule himself </a:t>
            </a:r>
          </a:p>
        </p:txBody>
      </p:sp>
      <p:pic>
        <p:nvPicPr>
          <p:cNvPr id="9218" name="Picture 2" descr="Image result for everyone who commits a sin is a slave to sin">
            <a:extLst>
              <a:ext uri="{FF2B5EF4-FFF2-40B4-BE49-F238E27FC236}">
                <a16:creationId xmlns:a16="http://schemas.microsoft.com/office/drawing/2014/main" id="{459007C7-1365-4854-AA07-ECDD18297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 r="-728"/>
          <a:stretch/>
        </p:blipFill>
        <p:spPr bwMode="auto">
          <a:xfrm>
            <a:off x="234255" y="2336872"/>
            <a:ext cx="4206240" cy="35987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62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85F6-B2F2-4EE0-9820-065C0D40AF40}"/>
              </a:ext>
            </a:extLst>
          </p:cNvPr>
          <p:cNvSpPr>
            <a:spLocks noGrp="1"/>
          </p:cNvSpPr>
          <p:nvPr>
            <p:ph type="title"/>
          </p:nvPr>
        </p:nvSpPr>
        <p:spPr>
          <a:xfrm>
            <a:off x="680321" y="753228"/>
            <a:ext cx="9613861" cy="1080938"/>
          </a:xfrm>
        </p:spPr>
        <p:txBody>
          <a:bodyPr>
            <a:normAutofit/>
          </a:bodyPr>
          <a:lstStyle/>
          <a:p>
            <a:r>
              <a:rPr lang="en-US" sz="4400" b="1" dirty="0"/>
              <a:t>Our Reign</a:t>
            </a:r>
          </a:p>
        </p:txBody>
      </p:sp>
      <p:graphicFrame>
        <p:nvGraphicFramePr>
          <p:cNvPr id="5" name="Content Placeholder 2">
            <a:extLst>
              <a:ext uri="{FF2B5EF4-FFF2-40B4-BE49-F238E27FC236}">
                <a16:creationId xmlns:a16="http://schemas.microsoft.com/office/drawing/2014/main" id="{4635C021-FB4C-46D5-B8D4-2A73496B99E4}"/>
              </a:ext>
            </a:extLst>
          </p:cNvPr>
          <p:cNvGraphicFramePr>
            <a:graphicFrameLocks noGrp="1"/>
          </p:cNvGraphicFramePr>
          <p:nvPr>
            <p:ph idx="1"/>
            <p:extLst>
              <p:ext uri="{D42A27DB-BD31-4B8C-83A1-F6EECF244321}">
                <p14:modId xmlns:p14="http://schemas.microsoft.com/office/powerpoint/2010/main" val="510857906"/>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316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a16="http://schemas.microsoft.com/office/drawing/2014/main" id="{3242BD3F-34D8-49D9-AD50-57D2CA82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1F64344-FAFE-4948-973B-8451CA5583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1269" name="Rectangle 74">
            <a:extLst>
              <a:ext uri="{FF2B5EF4-FFF2-40B4-BE49-F238E27FC236}">
                <a16:creationId xmlns:a16="http://schemas.microsoft.com/office/drawing/2014/main" id="{1A6C6EF1-C706-4615-8C87-D960AC8CF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0" name="Rectangle 76">
            <a:extLst>
              <a:ext uri="{FF2B5EF4-FFF2-40B4-BE49-F238E27FC236}">
                <a16:creationId xmlns:a16="http://schemas.microsoft.com/office/drawing/2014/main" id="{0950EF2F-D329-4C76-A186-2AC32948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63956B5-BBE4-40D2-8B56-73B86DA7B895}"/>
              </a:ext>
            </a:extLst>
          </p:cNvPr>
          <p:cNvSpPr>
            <a:spLocks noGrp="1"/>
          </p:cNvSpPr>
          <p:nvPr>
            <p:ph type="title"/>
          </p:nvPr>
        </p:nvSpPr>
        <p:spPr>
          <a:xfrm>
            <a:off x="680321" y="753228"/>
            <a:ext cx="7087552" cy="1080938"/>
          </a:xfrm>
        </p:spPr>
        <p:txBody>
          <a:bodyPr>
            <a:normAutofit/>
          </a:bodyPr>
          <a:lstStyle/>
          <a:p>
            <a:r>
              <a:rPr lang="en-US" dirty="0"/>
              <a:t>Our role as Priest	</a:t>
            </a:r>
          </a:p>
        </p:txBody>
      </p:sp>
      <p:pic>
        <p:nvPicPr>
          <p:cNvPr id="79" name="Picture 78">
            <a:extLst>
              <a:ext uri="{FF2B5EF4-FFF2-40B4-BE49-F238E27FC236}">
                <a16:creationId xmlns:a16="http://schemas.microsoft.com/office/drawing/2014/main" id="{B427DF1C-7943-48BF-8180-3C85130570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602EF57F-113D-4C96-846B-03B973A1238F}"/>
              </a:ext>
            </a:extLst>
          </p:cNvPr>
          <p:cNvSpPr>
            <a:spLocks noGrp="1"/>
          </p:cNvSpPr>
          <p:nvPr>
            <p:ph idx="1"/>
          </p:nvPr>
        </p:nvSpPr>
        <p:spPr>
          <a:xfrm>
            <a:off x="221466" y="2113872"/>
            <a:ext cx="7152217" cy="4521127"/>
          </a:xfrm>
        </p:spPr>
        <p:txBody>
          <a:bodyPr>
            <a:noAutofit/>
          </a:bodyPr>
          <a:lstStyle/>
          <a:p>
            <a:r>
              <a:rPr lang="en-US" dirty="0"/>
              <a:t>This flows from our role as being children of God</a:t>
            </a:r>
          </a:p>
          <a:p>
            <a:r>
              <a:rPr lang="en-US" dirty="0"/>
              <a:t>A priest offers sacrifices to God – think about the Mass</a:t>
            </a:r>
          </a:p>
          <a:p>
            <a:r>
              <a:rPr lang="en-US" dirty="0"/>
              <a:t>The sacrifice we offer to God is our own life </a:t>
            </a:r>
          </a:p>
          <a:p>
            <a:r>
              <a:rPr lang="en-US" dirty="0"/>
              <a:t>“I appeal to you...by the mercies of God, to present your bodies as a living sacrifice, holy and acceptable to God, which is your spiritual worship.” (Romans 12:1)</a:t>
            </a:r>
          </a:p>
          <a:p>
            <a:r>
              <a:rPr lang="en-US" dirty="0"/>
              <a:t>‘bodies’ = not just physical bodies, but our whole lives </a:t>
            </a:r>
          </a:p>
        </p:txBody>
      </p:sp>
      <p:sp>
        <p:nvSpPr>
          <p:cNvPr id="81" name="Rectangle 80">
            <a:extLst>
              <a:ext uri="{FF2B5EF4-FFF2-40B4-BE49-F238E27FC236}">
                <a16:creationId xmlns:a16="http://schemas.microsoft.com/office/drawing/2014/main" id="{72D5BAAA-C033-4271-A59A-E59E9E4E5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present your body as a living sacrifice">
            <a:extLst>
              <a:ext uri="{FF2B5EF4-FFF2-40B4-BE49-F238E27FC236}">
                <a16:creationId xmlns:a16="http://schemas.microsoft.com/office/drawing/2014/main" id="{7E1CFC6D-895F-44B8-8B59-61AF54F119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3287" y="2060017"/>
            <a:ext cx="2731172" cy="2731172"/>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6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12320" name="Group 70">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2" name="Rectangle 71">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21" name="Picture 72" descr="A close up of a building&#10;&#10;Description generated with very high confidence">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12290" name="Picture 2" descr="Image result for bringing up the gifts at mass">
            <a:extLst>
              <a:ext uri="{FF2B5EF4-FFF2-40B4-BE49-F238E27FC236}">
                <a16:creationId xmlns:a16="http://schemas.microsoft.com/office/drawing/2014/main" id="{313C3179-204B-410B-BE1D-BB27BAA1BB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91" r="30003" b="2"/>
          <a:stretch/>
        </p:blipFill>
        <p:spPr bwMode="auto">
          <a:xfrm>
            <a:off x="7547810" y="10"/>
            <a:ext cx="4641013"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12322" name="Rectangle 74">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B1D550-B201-4763-8FD2-45ABA414C88C}"/>
              </a:ext>
            </a:extLst>
          </p:cNvPr>
          <p:cNvSpPr>
            <a:spLocks noGrp="1"/>
          </p:cNvSpPr>
          <p:nvPr>
            <p:ph type="title"/>
          </p:nvPr>
        </p:nvSpPr>
        <p:spPr>
          <a:xfrm>
            <a:off x="680321" y="753228"/>
            <a:ext cx="7087552" cy="1080938"/>
          </a:xfrm>
        </p:spPr>
        <p:txBody>
          <a:bodyPr>
            <a:normAutofit/>
          </a:bodyPr>
          <a:lstStyle/>
          <a:p>
            <a:r>
              <a:rPr lang="en-US"/>
              <a:t>Our role as Priest</a:t>
            </a:r>
            <a:endParaRPr lang="en-US" dirty="0"/>
          </a:p>
        </p:txBody>
      </p:sp>
      <p:pic>
        <p:nvPicPr>
          <p:cNvPr id="12323" name="Picture 76" descr="A close up of a logo&#10;&#10;Description generated with very high confidence">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B61FCC12-26F5-435C-90D1-03B3A9AA2B53}"/>
              </a:ext>
            </a:extLst>
          </p:cNvPr>
          <p:cNvSpPr>
            <a:spLocks noGrp="1"/>
          </p:cNvSpPr>
          <p:nvPr>
            <p:ph idx="1"/>
          </p:nvPr>
        </p:nvSpPr>
        <p:spPr>
          <a:xfrm>
            <a:off x="680321" y="2336873"/>
            <a:ext cx="6423211" cy="3599316"/>
          </a:xfrm>
        </p:spPr>
        <p:txBody>
          <a:bodyPr>
            <a:noAutofit/>
          </a:bodyPr>
          <a:lstStyle/>
          <a:p>
            <a:r>
              <a:rPr lang="en-US" sz="2800" dirty="0"/>
              <a:t>The priestly self-sacrifice of our lives is acted out in every Mass</a:t>
            </a:r>
          </a:p>
          <a:p>
            <a:r>
              <a:rPr lang="en-US" sz="2800" dirty="0"/>
              <a:t>Laypeople bring up the ‘gifts’ (the bread and wine) to be blessed by the priest</a:t>
            </a:r>
          </a:p>
          <a:p>
            <a:r>
              <a:rPr lang="en-US" sz="2800" dirty="0"/>
              <a:t>Becomes the Body and Blood of Christ </a:t>
            </a:r>
          </a:p>
          <a:p>
            <a:r>
              <a:rPr lang="en-US" sz="2800" dirty="0"/>
              <a:t>We often ‘check out’ here </a:t>
            </a:r>
          </a:p>
          <a:p>
            <a:r>
              <a:rPr lang="en-US" sz="2800" dirty="0"/>
              <a:t>But it’s very important….</a:t>
            </a:r>
          </a:p>
        </p:txBody>
      </p:sp>
    </p:spTree>
    <p:extLst>
      <p:ext uri="{BB962C8B-B14F-4D97-AF65-F5344CB8AC3E}">
        <p14:creationId xmlns:p14="http://schemas.microsoft.com/office/powerpoint/2010/main" val="16741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041" name="Rectangle 70">
            <a:extLst>
              <a:ext uri="{FF2B5EF4-FFF2-40B4-BE49-F238E27FC236}">
                <a16:creationId xmlns:a16="http://schemas.microsoft.com/office/drawing/2014/main" id="{3E65D7FA-E76C-4BC3-A429-CF64BC367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our role as priest">
            <a:extLst>
              <a:ext uri="{FF2B5EF4-FFF2-40B4-BE49-F238E27FC236}">
                <a16:creationId xmlns:a16="http://schemas.microsoft.com/office/drawing/2014/main" id="{E687B1CF-92DC-4E24-B9E8-190B1261E9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04" b="333"/>
          <a:stretch/>
        </p:blipFill>
        <p:spPr bwMode="auto">
          <a:xfrm>
            <a:off x="20" y="-1"/>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42" name="Rectangle 72">
            <a:extLst>
              <a:ext uri="{FF2B5EF4-FFF2-40B4-BE49-F238E27FC236}">
                <a16:creationId xmlns:a16="http://schemas.microsoft.com/office/drawing/2014/main" id="{6A5D59EF-03D3-4163-B6D4-53D9794E6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43" name="Picture 74">
            <a:extLst>
              <a:ext uri="{FF2B5EF4-FFF2-40B4-BE49-F238E27FC236}">
                <a16:creationId xmlns:a16="http://schemas.microsoft.com/office/drawing/2014/main" id="{380EB636-0E64-447B-A436-048680F7A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044" name="Rectangle 76">
            <a:extLst>
              <a:ext uri="{FF2B5EF4-FFF2-40B4-BE49-F238E27FC236}">
                <a16:creationId xmlns:a16="http://schemas.microsoft.com/office/drawing/2014/main" id="{F17C02A3-BE2B-433D-BD66-594309B8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51867BD-7BD9-4829-ADF5-30DE0E865B9B}"/>
              </a:ext>
            </a:extLst>
          </p:cNvPr>
          <p:cNvSpPr>
            <a:spLocks noGrp="1"/>
          </p:cNvSpPr>
          <p:nvPr>
            <p:ph type="title"/>
          </p:nvPr>
        </p:nvSpPr>
        <p:spPr>
          <a:xfrm>
            <a:off x="680321" y="753228"/>
            <a:ext cx="9613861" cy="1080938"/>
          </a:xfrm>
        </p:spPr>
        <p:txBody>
          <a:bodyPr>
            <a:normAutofit/>
          </a:bodyPr>
          <a:lstStyle/>
          <a:p>
            <a:r>
              <a:rPr lang="en-US" dirty="0"/>
              <a:t>Our Role </a:t>
            </a:r>
            <a:r>
              <a:rPr lang="en-US"/>
              <a:t>as Priest</a:t>
            </a:r>
            <a:endParaRPr lang="en-US" dirty="0"/>
          </a:p>
        </p:txBody>
      </p:sp>
      <p:pic>
        <p:nvPicPr>
          <p:cNvPr id="1045" name="Picture 78">
            <a:extLst>
              <a:ext uri="{FF2B5EF4-FFF2-40B4-BE49-F238E27FC236}">
                <a16:creationId xmlns:a16="http://schemas.microsoft.com/office/drawing/2014/main" id="{708FE891-AFAF-4FF5-8C1D-137322CDFC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46" name="Rectangle 80">
            <a:extLst>
              <a:ext uri="{FF2B5EF4-FFF2-40B4-BE49-F238E27FC236}">
                <a16:creationId xmlns:a16="http://schemas.microsoft.com/office/drawing/2014/main" id="{E9294641-47B5-4630-8E7D-094CDF56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791D369-DBC5-4581-AE9A-E6EB1962EEBC}"/>
              </a:ext>
            </a:extLst>
          </p:cNvPr>
          <p:cNvSpPr>
            <a:spLocks noGrp="1"/>
          </p:cNvSpPr>
          <p:nvPr>
            <p:ph idx="1"/>
          </p:nvPr>
        </p:nvSpPr>
        <p:spPr>
          <a:xfrm>
            <a:off x="680321" y="2336873"/>
            <a:ext cx="9613861" cy="3395060"/>
          </a:xfrm>
        </p:spPr>
        <p:txBody>
          <a:bodyPr anchor="ctr">
            <a:noAutofit/>
          </a:bodyPr>
          <a:lstStyle/>
          <a:p>
            <a:r>
              <a:rPr lang="en-US" sz="3200" dirty="0"/>
              <a:t>The unblessed bread and wine represent the entire lives of all of us ‘laypeople’ or </a:t>
            </a:r>
            <a:r>
              <a:rPr lang="en-US" sz="3200" i="1" u="sng" dirty="0"/>
              <a:t>common</a:t>
            </a:r>
            <a:r>
              <a:rPr lang="en-US" sz="3200" i="1" dirty="0"/>
              <a:t> priests </a:t>
            </a:r>
          </a:p>
          <a:p>
            <a:r>
              <a:rPr lang="en-US" sz="3200" dirty="0"/>
              <a:t>The </a:t>
            </a:r>
            <a:r>
              <a:rPr lang="en-US" sz="3200" i="1" u="sng" dirty="0"/>
              <a:t>ministerial</a:t>
            </a:r>
            <a:r>
              <a:rPr lang="en-US" sz="3200" i="1" dirty="0"/>
              <a:t> </a:t>
            </a:r>
            <a:r>
              <a:rPr lang="en-US" sz="3200" dirty="0"/>
              <a:t>priest takes the bread and wine – our very lives – and calls down the Holy Spirit so that it becomes the Body and Blood of Jesus </a:t>
            </a:r>
          </a:p>
          <a:p>
            <a:r>
              <a:rPr lang="en-US" sz="3200" dirty="0"/>
              <a:t>Our lives are united to Christ – our many small sacrifices to his great Sacrifice </a:t>
            </a:r>
          </a:p>
        </p:txBody>
      </p:sp>
    </p:spTree>
    <p:extLst>
      <p:ext uri="{BB962C8B-B14F-4D97-AF65-F5344CB8AC3E}">
        <p14:creationId xmlns:p14="http://schemas.microsoft.com/office/powerpoint/2010/main" val="124515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2059" name="Rectangle 70">
            <a:extLst>
              <a:ext uri="{FF2B5EF4-FFF2-40B4-BE49-F238E27FC236}">
                <a16:creationId xmlns:a16="http://schemas.microsoft.com/office/drawing/2014/main" id="{3E65D7FA-E76C-4BC3-A429-CF64BC367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the sacraments">
            <a:extLst>
              <a:ext uri="{FF2B5EF4-FFF2-40B4-BE49-F238E27FC236}">
                <a16:creationId xmlns:a16="http://schemas.microsoft.com/office/drawing/2014/main" id="{FC2F65D3-2993-4E0E-98AC-744ED7A492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58" r="9709" b="1"/>
          <a:stretch/>
        </p:blipFill>
        <p:spPr bwMode="auto">
          <a:xfrm>
            <a:off x="20" y="-1"/>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2060" name="Rectangle 72">
            <a:extLst>
              <a:ext uri="{FF2B5EF4-FFF2-40B4-BE49-F238E27FC236}">
                <a16:creationId xmlns:a16="http://schemas.microsoft.com/office/drawing/2014/main" id="{6A5D59EF-03D3-4163-B6D4-53D9794E6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61" name="Picture 74" descr="A close up of a logo&#10;&#10;Description generated with very high confidence">
            <a:extLst>
              <a:ext uri="{FF2B5EF4-FFF2-40B4-BE49-F238E27FC236}">
                <a16:creationId xmlns:a16="http://schemas.microsoft.com/office/drawing/2014/main" id="{380EB636-0E64-447B-A436-048680F7A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2062" name="Rectangle 76">
            <a:extLst>
              <a:ext uri="{FF2B5EF4-FFF2-40B4-BE49-F238E27FC236}">
                <a16:creationId xmlns:a16="http://schemas.microsoft.com/office/drawing/2014/main" id="{F17C02A3-BE2B-433D-BD66-594309B8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726227-B067-482E-9165-AF4C3FACAEF6}"/>
              </a:ext>
            </a:extLst>
          </p:cNvPr>
          <p:cNvSpPr>
            <a:spLocks noGrp="1"/>
          </p:cNvSpPr>
          <p:nvPr>
            <p:ph type="title"/>
          </p:nvPr>
        </p:nvSpPr>
        <p:spPr>
          <a:xfrm>
            <a:off x="680321" y="753228"/>
            <a:ext cx="9613861" cy="1080938"/>
          </a:xfrm>
        </p:spPr>
        <p:txBody>
          <a:bodyPr>
            <a:normAutofit/>
          </a:bodyPr>
          <a:lstStyle/>
          <a:p>
            <a:r>
              <a:rPr lang="en-US" dirty="0"/>
              <a:t>The ministerial priesthood </a:t>
            </a:r>
            <a:br>
              <a:rPr lang="en-US" dirty="0"/>
            </a:br>
            <a:r>
              <a:rPr lang="en-US" dirty="0"/>
              <a:t>			&amp; the common priesthood</a:t>
            </a:r>
          </a:p>
        </p:txBody>
      </p:sp>
      <p:pic>
        <p:nvPicPr>
          <p:cNvPr id="2063" name="Picture 78" descr="A close up of a logo&#10;&#10;Description generated with very high confidence">
            <a:extLst>
              <a:ext uri="{FF2B5EF4-FFF2-40B4-BE49-F238E27FC236}">
                <a16:creationId xmlns:a16="http://schemas.microsoft.com/office/drawing/2014/main" id="{708FE891-AFAF-4FF5-8C1D-137322CDFC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64" name="Rectangle 80">
            <a:extLst>
              <a:ext uri="{FF2B5EF4-FFF2-40B4-BE49-F238E27FC236}">
                <a16:creationId xmlns:a16="http://schemas.microsoft.com/office/drawing/2014/main" id="{E9294641-47B5-4630-8E7D-094CDF56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525F992-8349-4A44-AED2-4F5A9C0DB342}"/>
              </a:ext>
            </a:extLst>
          </p:cNvPr>
          <p:cNvSpPr>
            <a:spLocks noGrp="1"/>
          </p:cNvSpPr>
          <p:nvPr>
            <p:ph idx="1"/>
          </p:nvPr>
        </p:nvSpPr>
        <p:spPr>
          <a:xfrm>
            <a:off x="361507" y="2336872"/>
            <a:ext cx="9932675" cy="3911527"/>
          </a:xfrm>
        </p:spPr>
        <p:txBody>
          <a:bodyPr anchor="ctr">
            <a:noAutofit/>
          </a:bodyPr>
          <a:lstStyle/>
          <a:p>
            <a:r>
              <a:rPr lang="en-US" dirty="0"/>
              <a:t>This part of the Mass (the bringing up of the gifts) shows how we relate to each other as ministerial and common priests </a:t>
            </a:r>
          </a:p>
          <a:p>
            <a:r>
              <a:rPr lang="en-US" dirty="0"/>
              <a:t>We </a:t>
            </a:r>
            <a:r>
              <a:rPr lang="en-US" u="sng" dirty="0"/>
              <a:t>need</a:t>
            </a:r>
            <a:r>
              <a:rPr lang="en-US" dirty="0"/>
              <a:t> each other </a:t>
            </a:r>
          </a:p>
          <a:p>
            <a:r>
              <a:rPr lang="en-US" dirty="0"/>
              <a:t>We need priests to give us the sacraments so that we have the grace and strength to fulfill our duty as priests – to offer our entire lives as a sacrifice to God for the salvation of the world</a:t>
            </a:r>
          </a:p>
          <a:p>
            <a:r>
              <a:rPr lang="en-US" dirty="0"/>
              <a:t>Our priests need us too:</a:t>
            </a:r>
          </a:p>
          <a:p>
            <a:pPr lvl="1"/>
            <a:r>
              <a:rPr lang="en-US" sz="2400" dirty="0"/>
              <a:t>Bread and wine wouldn’t be brought forward so Mass wouldn’t be celebrated</a:t>
            </a:r>
          </a:p>
          <a:p>
            <a:pPr lvl="1"/>
            <a:r>
              <a:rPr lang="en-US" sz="2400" dirty="0"/>
              <a:t>They couldn’t fulfill their calling without us </a:t>
            </a:r>
          </a:p>
          <a:p>
            <a:pPr lvl="1"/>
            <a:r>
              <a:rPr lang="en-US" sz="2400" dirty="0"/>
              <a:t>They would have nothing to do </a:t>
            </a:r>
          </a:p>
        </p:txBody>
      </p:sp>
    </p:spTree>
    <p:extLst>
      <p:ext uri="{BB962C8B-B14F-4D97-AF65-F5344CB8AC3E}">
        <p14:creationId xmlns:p14="http://schemas.microsoft.com/office/powerpoint/2010/main" val="317667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72">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078" name="Rectangle 74">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ectangle 76">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7DD471-4603-45BC-8E59-AB0465934B3E}"/>
              </a:ext>
            </a:extLst>
          </p:cNvPr>
          <p:cNvSpPr>
            <a:spLocks noGrp="1"/>
          </p:cNvSpPr>
          <p:nvPr>
            <p:ph type="title"/>
          </p:nvPr>
        </p:nvSpPr>
        <p:spPr>
          <a:xfrm>
            <a:off x="680321" y="753228"/>
            <a:ext cx="7087552" cy="1080938"/>
          </a:xfrm>
        </p:spPr>
        <p:txBody>
          <a:bodyPr>
            <a:normAutofit/>
          </a:bodyPr>
          <a:lstStyle/>
          <a:p>
            <a:r>
              <a:rPr lang="en-US" dirty="0"/>
              <a:t>Our role as Prophets</a:t>
            </a:r>
          </a:p>
        </p:txBody>
      </p:sp>
      <p:pic>
        <p:nvPicPr>
          <p:cNvPr id="3080" name="Picture 78">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5EF56974-1A04-409E-9D79-7640530DB553}"/>
              </a:ext>
            </a:extLst>
          </p:cNvPr>
          <p:cNvSpPr>
            <a:spLocks noGrp="1"/>
          </p:cNvSpPr>
          <p:nvPr>
            <p:ph idx="1"/>
          </p:nvPr>
        </p:nvSpPr>
        <p:spPr>
          <a:xfrm>
            <a:off x="180753" y="1977794"/>
            <a:ext cx="7695279" cy="4747097"/>
          </a:xfrm>
        </p:spPr>
        <p:txBody>
          <a:bodyPr>
            <a:noAutofit/>
          </a:bodyPr>
          <a:lstStyle/>
          <a:p>
            <a:r>
              <a:rPr lang="en-US" sz="2800" dirty="0"/>
              <a:t>Through Baptism, God calls us to be prophets</a:t>
            </a:r>
          </a:p>
          <a:p>
            <a:r>
              <a:rPr lang="en-US" sz="2800" dirty="0"/>
              <a:t>We are called to speak God’s word to the world</a:t>
            </a:r>
          </a:p>
          <a:p>
            <a:r>
              <a:rPr lang="en-US" sz="2800" dirty="0"/>
              <a:t>This doesn’t mean we preach about or predict the future </a:t>
            </a:r>
          </a:p>
          <a:p>
            <a:r>
              <a:rPr lang="en-US" sz="2800" dirty="0"/>
              <a:t>Our job is to share God’s word and explain to others what God wants them to do </a:t>
            </a:r>
          </a:p>
          <a:p>
            <a:r>
              <a:rPr lang="en-US" sz="2800" dirty="0"/>
              <a:t>We do this more than we think – every time we share some of God’s truth with a friend, family member, co-worker, or stranger, we fulfill our call to be prophets</a:t>
            </a:r>
          </a:p>
        </p:txBody>
      </p:sp>
      <p:pic>
        <p:nvPicPr>
          <p:cNvPr id="3074" name="Picture 2" descr="Image result for prophets">
            <a:extLst>
              <a:ext uri="{FF2B5EF4-FFF2-40B4-BE49-F238E27FC236}">
                <a16:creationId xmlns:a16="http://schemas.microsoft.com/office/drawing/2014/main" id="{2AF13C42-3F34-439D-AFAB-75AE46829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091" y="2484428"/>
            <a:ext cx="3358478" cy="1889143"/>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3091" name="Rectangle 72">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2" name="Picture 74" descr="A close up of a building&#10;&#10;Description generated with very high confidence">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093" name="Rectangle 76">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Rectangle 78">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265F8B-7B33-4029-9CCB-078ADA333763}"/>
              </a:ext>
            </a:extLst>
          </p:cNvPr>
          <p:cNvSpPr>
            <a:spLocks noGrp="1"/>
          </p:cNvSpPr>
          <p:nvPr>
            <p:ph type="title"/>
          </p:nvPr>
        </p:nvSpPr>
        <p:spPr>
          <a:xfrm>
            <a:off x="127591" y="753228"/>
            <a:ext cx="4688853" cy="1080938"/>
          </a:xfrm>
        </p:spPr>
        <p:txBody>
          <a:bodyPr>
            <a:normAutofit fontScale="90000"/>
          </a:bodyPr>
          <a:lstStyle/>
          <a:p>
            <a:pPr algn="ctr"/>
            <a:r>
              <a:rPr lang="en-US" b="1" dirty="0"/>
              <a:t>What was the purpose of Adam’s life?	</a:t>
            </a:r>
          </a:p>
        </p:txBody>
      </p:sp>
      <p:pic>
        <p:nvPicPr>
          <p:cNvPr id="3095" name="Picture 80" descr="A close up of a logo&#10;&#10;Description generated with very high confidence">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DFE12230-926D-4BFA-86A2-08D7F50D63DC}"/>
              </a:ext>
            </a:extLst>
          </p:cNvPr>
          <p:cNvSpPr>
            <a:spLocks noGrp="1"/>
          </p:cNvSpPr>
          <p:nvPr>
            <p:ph idx="1"/>
          </p:nvPr>
        </p:nvSpPr>
        <p:spPr>
          <a:xfrm>
            <a:off x="127591" y="2336872"/>
            <a:ext cx="4209019" cy="4664755"/>
          </a:xfrm>
        </p:spPr>
        <p:txBody>
          <a:bodyPr>
            <a:normAutofit/>
          </a:bodyPr>
          <a:lstStyle/>
          <a:p>
            <a:r>
              <a:rPr lang="en-US" sz="3200" dirty="0"/>
              <a:t>First thing we know about Adam:</a:t>
            </a:r>
          </a:p>
          <a:p>
            <a:r>
              <a:rPr lang="en-US" sz="3200" dirty="0"/>
              <a:t>He was created in the “image and likeness of God”</a:t>
            </a:r>
          </a:p>
          <a:p>
            <a:r>
              <a:rPr lang="en-US" sz="3200" dirty="0"/>
              <a:t>What does it mean to be created in the image and likeness of God? </a:t>
            </a:r>
          </a:p>
        </p:txBody>
      </p:sp>
      <p:sp>
        <p:nvSpPr>
          <p:cNvPr id="3096" name="Rectangle 82">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Image result for created in the image and likeness of god">
            <a:extLst>
              <a:ext uri="{FF2B5EF4-FFF2-40B4-BE49-F238E27FC236}">
                <a16:creationId xmlns:a16="http://schemas.microsoft.com/office/drawing/2014/main" id="{8910BF21-3AB6-4E59-A688-B7C8C30E2E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085" y="1103530"/>
            <a:ext cx="5629268" cy="4644146"/>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29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E7E11A8B-D353-4867-842B-40B7BABC9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2" name="Rectangle 71">
              <a:extLst>
                <a:ext uri="{FF2B5EF4-FFF2-40B4-BE49-F238E27FC236}">
                  <a16:creationId xmlns:a16="http://schemas.microsoft.com/office/drawing/2014/main" id="{F0C50D17-020B-418B-BE67-DC7DEA17D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E9D5520-887C-4E25-9F91-49EBA2FB3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4098" name="Picture 2" descr="Image result for marriage with jesus christ">
            <a:extLst>
              <a:ext uri="{FF2B5EF4-FFF2-40B4-BE49-F238E27FC236}">
                <a16:creationId xmlns:a16="http://schemas.microsoft.com/office/drawing/2014/main" id="{966431AE-9672-425B-931F-2ED3C9DD63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934" r="21191" b="-1"/>
          <a:stretch/>
        </p:blipFill>
        <p:spPr bwMode="auto">
          <a:xfrm>
            <a:off x="6096000" y="10"/>
            <a:ext cx="6092823"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C2E52CAC-158C-4DC7-AA1C-F582FFF73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DAA1749-D256-4F03-BA76-B704A26BE124}"/>
              </a:ext>
            </a:extLst>
          </p:cNvPr>
          <p:cNvSpPr>
            <a:spLocks noGrp="1"/>
          </p:cNvSpPr>
          <p:nvPr>
            <p:ph type="title"/>
          </p:nvPr>
        </p:nvSpPr>
        <p:spPr>
          <a:xfrm>
            <a:off x="680321" y="753228"/>
            <a:ext cx="5041629" cy="1080938"/>
          </a:xfrm>
        </p:spPr>
        <p:txBody>
          <a:bodyPr>
            <a:normAutofit/>
          </a:bodyPr>
          <a:lstStyle/>
          <a:p>
            <a:r>
              <a:rPr lang="en-US" dirty="0"/>
              <a:t>Our role as brides/bridegrooms</a:t>
            </a:r>
          </a:p>
        </p:txBody>
      </p:sp>
      <p:pic>
        <p:nvPicPr>
          <p:cNvPr id="77" name="Picture 76">
            <a:extLst>
              <a:ext uri="{FF2B5EF4-FFF2-40B4-BE49-F238E27FC236}">
                <a16:creationId xmlns:a16="http://schemas.microsoft.com/office/drawing/2014/main" id="{83211ECD-2CC2-43D9-A32B-E8669250EF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A6BC9656-7AD3-423A-BE23-A1849F5F0B10}"/>
              </a:ext>
            </a:extLst>
          </p:cNvPr>
          <p:cNvSpPr>
            <a:spLocks noGrp="1"/>
          </p:cNvSpPr>
          <p:nvPr>
            <p:ph idx="1"/>
          </p:nvPr>
        </p:nvSpPr>
        <p:spPr>
          <a:xfrm>
            <a:off x="289367" y="2107546"/>
            <a:ext cx="5432583" cy="4364869"/>
          </a:xfrm>
        </p:spPr>
        <p:txBody>
          <a:bodyPr>
            <a:normAutofit fontScale="92500"/>
          </a:bodyPr>
          <a:lstStyle/>
          <a:p>
            <a:r>
              <a:rPr lang="en-US" sz="3200" dirty="0"/>
              <a:t>We are intended for a relationship with another person</a:t>
            </a:r>
          </a:p>
          <a:p>
            <a:r>
              <a:rPr lang="en-US" sz="3200" dirty="0"/>
              <a:t>We are not all necessarily called to be married </a:t>
            </a:r>
          </a:p>
          <a:p>
            <a:r>
              <a:rPr lang="en-US" sz="3200" dirty="0"/>
              <a:t>But we are all intended for a relationship (or communion) with another Person</a:t>
            </a:r>
          </a:p>
          <a:p>
            <a:r>
              <a:rPr lang="en-US" sz="3200" dirty="0"/>
              <a:t>Jesus Christ</a:t>
            </a:r>
          </a:p>
          <a:p>
            <a:pPr marL="0" indent="0">
              <a:buNone/>
            </a:pPr>
            <a:endParaRPr lang="en-US" sz="2000" dirty="0"/>
          </a:p>
        </p:txBody>
      </p:sp>
    </p:spTree>
    <p:extLst>
      <p:ext uri="{BB962C8B-B14F-4D97-AF65-F5344CB8AC3E}">
        <p14:creationId xmlns:p14="http://schemas.microsoft.com/office/powerpoint/2010/main" val="387625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72" name="Rectangle 71">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close up of a building&#10;&#10;Description generated with very high confidence">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122" name="Picture 2" descr="Image result for communion with god  in heaven">
            <a:extLst>
              <a:ext uri="{FF2B5EF4-FFF2-40B4-BE49-F238E27FC236}">
                <a16:creationId xmlns:a16="http://schemas.microsoft.com/office/drawing/2014/main" id="{2F77223E-D9E7-4D1F-8A9A-10308309A7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57" r="5161" b="1"/>
          <a:stretch/>
        </p:blipFill>
        <p:spPr bwMode="auto">
          <a:xfrm>
            <a:off x="7547810" y="10"/>
            <a:ext cx="4641013"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68C59A-F509-45C0-BB70-DD3611B1CE19}"/>
              </a:ext>
            </a:extLst>
          </p:cNvPr>
          <p:cNvSpPr>
            <a:spLocks noGrp="1"/>
          </p:cNvSpPr>
          <p:nvPr>
            <p:ph type="title"/>
          </p:nvPr>
        </p:nvSpPr>
        <p:spPr>
          <a:xfrm>
            <a:off x="680321" y="753228"/>
            <a:ext cx="7087552" cy="1080938"/>
          </a:xfrm>
        </p:spPr>
        <p:txBody>
          <a:bodyPr>
            <a:normAutofit/>
          </a:bodyPr>
          <a:lstStyle/>
          <a:p>
            <a:r>
              <a:rPr lang="en-US" dirty="0"/>
              <a:t>A glimpse of heaven… </a:t>
            </a:r>
          </a:p>
        </p:txBody>
      </p:sp>
      <p:pic>
        <p:nvPicPr>
          <p:cNvPr id="77" name="Picture 76" descr="A close up of a logo&#10;&#10;Description generated with very high confidence">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D94DD119-854D-4F96-9D48-37ED1EE56C4F}"/>
              </a:ext>
            </a:extLst>
          </p:cNvPr>
          <p:cNvSpPr>
            <a:spLocks noGrp="1"/>
          </p:cNvSpPr>
          <p:nvPr>
            <p:ph idx="1"/>
          </p:nvPr>
        </p:nvSpPr>
        <p:spPr>
          <a:xfrm>
            <a:off x="3177" y="1977794"/>
            <a:ext cx="7544632" cy="3958395"/>
          </a:xfrm>
        </p:spPr>
        <p:txBody>
          <a:bodyPr>
            <a:noAutofit/>
          </a:bodyPr>
          <a:lstStyle/>
          <a:p>
            <a:r>
              <a:rPr lang="en-US" dirty="0"/>
              <a:t>A good and holy marriage gives us a glimpse of what heaven will be like</a:t>
            </a:r>
          </a:p>
          <a:p>
            <a:r>
              <a:rPr lang="en-US" dirty="0"/>
              <a:t>Our relationship with Christ in heaven will be better than the best marriage relationship on earth</a:t>
            </a:r>
          </a:p>
          <a:p>
            <a:r>
              <a:rPr lang="en-US" dirty="0"/>
              <a:t> “No eye has seen, nor ear heard, nor the heart of man conceived, what God has prepared for those who love him” (1 Cor. 2:9)</a:t>
            </a:r>
          </a:p>
          <a:p>
            <a:r>
              <a:rPr lang="en-US" dirty="0"/>
              <a:t>But this relationship doesn’t start in heaven, it starts now</a:t>
            </a:r>
          </a:p>
          <a:p>
            <a:r>
              <a:rPr lang="en-US" dirty="0"/>
              <a:t>If we can master our sins like we talked about before, we can begin to taste that communion with Jesus in this life </a:t>
            </a:r>
          </a:p>
        </p:txBody>
      </p:sp>
    </p:spTree>
    <p:extLst>
      <p:ext uri="{BB962C8B-B14F-4D97-AF65-F5344CB8AC3E}">
        <p14:creationId xmlns:p14="http://schemas.microsoft.com/office/powerpoint/2010/main" val="29637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close up of a building&#10;&#10;Description generated with very high confidence">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6149" name="Rectangle 74">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Rectangle 76">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3466746-0ADE-457E-B627-77DFC552E2CC}"/>
              </a:ext>
            </a:extLst>
          </p:cNvPr>
          <p:cNvSpPr>
            <a:spLocks noGrp="1"/>
          </p:cNvSpPr>
          <p:nvPr>
            <p:ph type="title"/>
          </p:nvPr>
        </p:nvSpPr>
        <p:spPr>
          <a:xfrm>
            <a:off x="680321" y="753228"/>
            <a:ext cx="7087552" cy="1080938"/>
          </a:xfrm>
        </p:spPr>
        <p:txBody>
          <a:bodyPr>
            <a:normAutofit/>
          </a:bodyPr>
          <a:lstStyle/>
          <a:p>
            <a:r>
              <a:rPr lang="en-US" dirty="0"/>
              <a:t>Our call	</a:t>
            </a:r>
          </a:p>
        </p:txBody>
      </p:sp>
      <p:pic>
        <p:nvPicPr>
          <p:cNvPr id="79" name="Picture 78" descr="A close up of a logo&#10;&#10;Description generated with very high confidence">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380BDE24-AF12-4EB0-909A-FC4EA45B6845}"/>
              </a:ext>
            </a:extLst>
          </p:cNvPr>
          <p:cNvSpPr>
            <a:spLocks noGrp="1"/>
          </p:cNvSpPr>
          <p:nvPr>
            <p:ph idx="1"/>
          </p:nvPr>
        </p:nvSpPr>
        <p:spPr>
          <a:xfrm>
            <a:off x="680321" y="2336873"/>
            <a:ext cx="6423211" cy="3599316"/>
          </a:xfrm>
        </p:spPr>
        <p:txBody>
          <a:bodyPr>
            <a:noAutofit/>
          </a:bodyPr>
          <a:lstStyle/>
          <a:p>
            <a:r>
              <a:rPr lang="en-US" sz="3200" dirty="0"/>
              <a:t>Our call is to live out these five roles of Adam, though we will never do it perfectly</a:t>
            </a:r>
          </a:p>
          <a:p>
            <a:r>
              <a:rPr lang="en-US" sz="3200" dirty="0"/>
              <a:t>Someone else already did – Jesus Christ</a:t>
            </a:r>
          </a:p>
          <a:p>
            <a:r>
              <a:rPr lang="en-US" sz="3200" dirty="0"/>
              <a:t>That’s why St. Paul calls him the “last Adam” and the “Second Man” (1 Corinthians 15:45-49)</a:t>
            </a:r>
          </a:p>
        </p:txBody>
      </p:sp>
      <p:pic>
        <p:nvPicPr>
          <p:cNvPr id="6146" name="Picture 2" descr="Image result for the last adam jesus christ">
            <a:extLst>
              <a:ext uri="{FF2B5EF4-FFF2-40B4-BE49-F238E27FC236}">
                <a16:creationId xmlns:a16="http://schemas.microsoft.com/office/drawing/2014/main" id="{98C671A5-7334-410F-AD33-BA36867E7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091" y="1128673"/>
            <a:ext cx="3358478" cy="4600654"/>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6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3E65D7FA-E76C-4BC3-A429-CF64BC367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adam the first man">
            <a:extLst>
              <a:ext uri="{FF2B5EF4-FFF2-40B4-BE49-F238E27FC236}">
                <a16:creationId xmlns:a16="http://schemas.microsoft.com/office/drawing/2014/main" id="{133AEFA9-CB58-4C29-A853-B59BBF788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95" b="105"/>
          <a:stretch/>
        </p:blipFill>
        <p:spPr bwMode="auto">
          <a:xfrm>
            <a:off x="20" y="-1"/>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6A5D59EF-03D3-4163-B6D4-53D9794E6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101" name="Picture 74" descr="A close up of a logo&#10;&#10;Description generated with very high confidence">
            <a:extLst>
              <a:ext uri="{FF2B5EF4-FFF2-40B4-BE49-F238E27FC236}">
                <a16:creationId xmlns:a16="http://schemas.microsoft.com/office/drawing/2014/main" id="{380EB636-0E64-447B-A436-048680F7A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4102" name="Rectangle 76">
            <a:extLst>
              <a:ext uri="{FF2B5EF4-FFF2-40B4-BE49-F238E27FC236}">
                <a16:creationId xmlns:a16="http://schemas.microsoft.com/office/drawing/2014/main" id="{F17C02A3-BE2B-433D-BD66-594309B83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96A032-7D88-4586-861D-3D1974A9EA30}"/>
              </a:ext>
            </a:extLst>
          </p:cNvPr>
          <p:cNvSpPr>
            <a:spLocks noGrp="1"/>
          </p:cNvSpPr>
          <p:nvPr>
            <p:ph type="title"/>
          </p:nvPr>
        </p:nvSpPr>
        <p:spPr>
          <a:xfrm>
            <a:off x="680321" y="753228"/>
            <a:ext cx="9613861" cy="1080938"/>
          </a:xfrm>
        </p:spPr>
        <p:txBody>
          <a:bodyPr>
            <a:normAutofit/>
          </a:bodyPr>
          <a:lstStyle/>
          <a:p>
            <a:r>
              <a:rPr lang="en-US"/>
              <a:t>Created in the “image and likeness of God”</a:t>
            </a:r>
            <a:endParaRPr lang="en-US" dirty="0"/>
          </a:p>
        </p:txBody>
      </p:sp>
      <p:pic>
        <p:nvPicPr>
          <p:cNvPr id="79" name="Picture 78" descr="A close up of a logo&#10;&#10;Description generated with very high confidence">
            <a:extLst>
              <a:ext uri="{FF2B5EF4-FFF2-40B4-BE49-F238E27FC236}">
                <a16:creationId xmlns:a16="http://schemas.microsoft.com/office/drawing/2014/main" id="{708FE891-AFAF-4FF5-8C1D-137322CDFC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1" name="Rectangle 80">
            <a:extLst>
              <a:ext uri="{FF2B5EF4-FFF2-40B4-BE49-F238E27FC236}">
                <a16:creationId xmlns:a16="http://schemas.microsoft.com/office/drawing/2014/main" id="{E9294641-47B5-4630-8E7D-094CDF563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DD961F0-7503-473E-B359-9F2BAC675288}"/>
              </a:ext>
            </a:extLst>
          </p:cNvPr>
          <p:cNvSpPr>
            <a:spLocks noGrp="1"/>
          </p:cNvSpPr>
          <p:nvPr>
            <p:ph idx="1"/>
          </p:nvPr>
        </p:nvSpPr>
        <p:spPr>
          <a:xfrm>
            <a:off x="680321" y="2336873"/>
            <a:ext cx="9613861" cy="3395060"/>
          </a:xfrm>
        </p:spPr>
        <p:txBody>
          <a:bodyPr anchor="ctr">
            <a:normAutofit fontScale="92500" lnSpcReduction="10000"/>
          </a:bodyPr>
          <a:lstStyle/>
          <a:p>
            <a:r>
              <a:rPr lang="en-US" sz="3600" dirty="0"/>
              <a:t>Genesis 5:3 – “When Adam had lived a hundred and thirty years, he became the father of a son in his own </a:t>
            </a:r>
            <a:r>
              <a:rPr lang="en-US" sz="3600" b="1" i="1" dirty="0"/>
              <a:t>likeness</a:t>
            </a:r>
            <a:r>
              <a:rPr lang="en-US" sz="3600" dirty="0"/>
              <a:t> after his </a:t>
            </a:r>
            <a:r>
              <a:rPr lang="en-US" sz="3600" b="1" i="1" dirty="0"/>
              <a:t>image</a:t>
            </a:r>
            <a:r>
              <a:rPr lang="en-US" sz="3600" dirty="0"/>
              <a:t>, and named him Seth.” </a:t>
            </a:r>
          </a:p>
          <a:p>
            <a:r>
              <a:rPr lang="en-US" sz="3600" dirty="0"/>
              <a:t>Image &amp; Likeness = to be a son or daughter, a child of God </a:t>
            </a:r>
          </a:p>
          <a:p>
            <a:r>
              <a:rPr lang="en-US" sz="3600" b="1" u="sng" dirty="0"/>
              <a:t>Divine Filiation </a:t>
            </a:r>
            <a:r>
              <a:rPr lang="en-US" sz="3600" dirty="0"/>
              <a:t>– being a child of God </a:t>
            </a:r>
            <a:endParaRPr lang="en-US" sz="3600" u="sng" dirty="0"/>
          </a:p>
        </p:txBody>
      </p:sp>
    </p:spTree>
    <p:extLst>
      <p:ext uri="{BB962C8B-B14F-4D97-AF65-F5344CB8AC3E}">
        <p14:creationId xmlns:p14="http://schemas.microsoft.com/office/powerpoint/2010/main" val="41661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72" descr="A close up of a building&#10;&#10;Description generated with very high confidence">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5126" name="Rectangle 74">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7" name="Rectangle 76">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63B548-9899-4902-938A-8FA6449F8050}"/>
              </a:ext>
            </a:extLst>
          </p:cNvPr>
          <p:cNvSpPr>
            <a:spLocks noGrp="1"/>
          </p:cNvSpPr>
          <p:nvPr>
            <p:ph type="title"/>
          </p:nvPr>
        </p:nvSpPr>
        <p:spPr>
          <a:xfrm>
            <a:off x="680321" y="753228"/>
            <a:ext cx="4136123" cy="1080938"/>
          </a:xfrm>
        </p:spPr>
        <p:txBody>
          <a:bodyPr>
            <a:normAutofit/>
          </a:bodyPr>
          <a:lstStyle/>
          <a:p>
            <a:r>
              <a:rPr lang="en-US" sz="5400" b="1" dirty="0"/>
              <a:t>God’s image</a:t>
            </a:r>
          </a:p>
        </p:txBody>
      </p:sp>
      <p:pic>
        <p:nvPicPr>
          <p:cNvPr id="5128" name="Picture 78" descr="A close up of a logo&#10;&#10;Description generated with very high confidence">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048B5893-A3B8-4D9D-B81B-BE65EA314C58}"/>
              </a:ext>
            </a:extLst>
          </p:cNvPr>
          <p:cNvSpPr>
            <a:spLocks noGrp="1"/>
          </p:cNvSpPr>
          <p:nvPr>
            <p:ph idx="1"/>
          </p:nvPr>
        </p:nvSpPr>
        <p:spPr>
          <a:xfrm>
            <a:off x="149635" y="2061220"/>
            <a:ext cx="4336610" cy="4521127"/>
          </a:xfrm>
        </p:spPr>
        <p:txBody>
          <a:bodyPr>
            <a:normAutofit fontScale="92500" lnSpcReduction="10000"/>
          </a:bodyPr>
          <a:lstStyle/>
          <a:p>
            <a:r>
              <a:rPr lang="en-US" sz="3300" dirty="0"/>
              <a:t>We’re an extension of God – think of your relationship with your parents – you are an extension of your parents in the world</a:t>
            </a:r>
          </a:p>
          <a:p>
            <a:r>
              <a:rPr lang="en-US" sz="3300" dirty="0"/>
              <a:t>We are images of God in world</a:t>
            </a:r>
          </a:p>
          <a:p>
            <a:r>
              <a:rPr lang="en-US" sz="3300" dirty="0"/>
              <a:t>We are God’s family (or relatives) in the world</a:t>
            </a:r>
          </a:p>
          <a:p>
            <a:endParaRPr lang="en-US" sz="1400" dirty="0"/>
          </a:p>
        </p:txBody>
      </p:sp>
      <p:sp>
        <p:nvSpPr>
          <p:cNvPr id="5129" name="Rectangle 80">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god's family">
            <a:extLst>
              <a:ext uri="{FF2B5EF4-FFF2-40B4-BE49-F238E27FC236}">
                <a16:creationId xmlns:a16="http://schemas.microsoft.com/office/drawing/2014/main" id="{36C15EED-EA8B-4F0A-B806-4CA16DE77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707" y="955591"/>
            <a:ext cx="4940024" cy="4940024"/>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A963-0539-4C8D-B132-A6BB8DFC31F6}"/>
              </a:ext>
            </a:extLst>
          </p:cNvPr>
          <p:cNvSpPr>
            <a:spLocks noGrp="1"/>
          </p:cNvSpPr>
          <p:nvPr>
            <p:ph type="title"/>
          </p:nvPr>
        </p:nvSpPr>
        <p:spPr/>
        <p:txBody>
          <a:bodyPr/>
          <a:lstStyle/>
          <a:p>
            <a:r>
              <a:rPr lang="en-US" dirty="0"/>
              <a:t>Image and Likeness of God</a:t>
            </a:r>
          </a:p>
        </p:txBody>
      </p:sp>
      <p:sp>
        <p:nvSpPr>
          <p:cNvPr id="3" name="Content Placeholder 2">
            <a:extLst>
              <a:ext uri="{FF2B5EF4-FFF2-40B4-BE49-F238E27FC236}">
                <a16:creationId xmlns:a16="http://schemas.microsoft.com/office/drawing/2014/main" id="{BB11365B-294F-4A93-A5BC-4BBC5EEE7015}"/>
              </a:ext>
            </a:extLst>
          </p:cNvPr>
          <p:cNvSpPr>
            <a:spLocks noGrp="1"/>
          </p:cNvSpPr>
          <p:nvPr>
            <p:ph idx="1"/>
          </p:nvPr>
        </p:nvSpPr>
        <p:spPr/>
        <p:txBody>
          <a:bodyPr/>
          <a:lstStyle/>
          <a:p>
            <a:pPr marL="0" indent="0">
              <a:buNone/>
            </a:pPr>
            <a:r>
              <a:rPr lang="en-US" dirty="0"/>
              <a:t>“Man is made to live in communion with God in whom he finds happiness: “When I am completely united to you, there will be no more sorrows or trials; entirely full of you, my life will be complete”” (St. Augustine, </a:t>
            </a:r>
            <a:r>
              <a:rPr lang="en-US" i="1" dirty="0"/>
              <a:t>Confessions</a:t>
            </a:r>
            <a:r>
              <a:rPr lang="en-US" dirty="0"/>
              <a:t>) (CCC 45)</a:t>
            </a:r>
            <a:endParaRPr lang="en-US" i="1" dirty="0"/>
          </a:p>
        </p:txBody>
      </p:sp>
    </p:spTree>
    <p:extLst>
      <p:ext uri="{BB962C8B-B14F-4D97-AF65-F5344CB8AC3E}">
        <p14:creationId xmlns:p14="http://schemas.microsoft.com/office/powerpoint/2010/main" val="183965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6148" name="Rectangle 70">
            <a:extLst>
              <a:ext uri="{FF2B5EF4-FFF2-40B4-BE49-F238E27FC236}">
                <a16:creationId xmlns:a16="http://schemas.microsoft.com/office/drawing/2014/main" id="{A1698906-F123-49CB-B633-247AC4870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descr="A close up of a building&#10;&#10;Description generated with very high confidence">
            <a:extLst>
              <a:ext uri="{FF2B5EF4-FFF2-40B4-BE49-F238E27FC236}">
                <a16:creationId xmlns:a16="http://schemas.microsoft.com/office/drawing/2014/main" id="{12AFB628-1D2A-4F5A-8E9E-2C8E917B59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6149" name="Rectangle 74">
            <a:extLst>
              <a:ext uri="{FF2B5EF4-FFF2-40B4-BE49-F238E27FC236}">
                <a16:creationId xmlns:a16="http://schemas.microsoft.com/office/drawing/2014/main" id="{5D86D9DA-31E3-48ED-9F77-2D8B649BD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Rectangle 76">
            <a:extLst>
              <a:ext uri="{FF2B5EF4-FFF2-40B4-BE49-F238E27FC236}">
                <a16:creationId xmlns:a16="http://schemas.microsoft.com/office/drawing/2014/main" id="{04C6B320-AA89-4C19-89F7-71D46B26B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1286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86B8A1-98C9-45A4-9BCD-36A358FE260F}"/>
              </a:ext>
            </a:extLst>
          </p:cNvPr>
          <p:cNvSpPr>
            <a:spLocks noGrp="1"/>
          </p:cNvSpPr>
          <p:nvPr>
            <p:ph type="title"/>
          </p:nvPr>
        </p:nvSpPr>
        <p:spPr>
          <a:xfrm>
            <a:off x="680321" y="753228"/>
            <a:ext cx="5584677" cy="1080938"/>
          </a:xfrm>
        </p:spPr>
        <p:txBody>
          <a:bodyPr>
            <a:normAutofit/>
          </a:bodyPr>
          <a:lstStyle/>
          <a:p>
            <a:r>
              <a:rPr lang="en-US"/>
              <a:t>Role #1: Son of God </a:t>
            </a:r>
            <a:endParaRPr lang="en-US" dirty="0"/>
          </a:p>
        </p:txBody>
      </p:sp>
      <p:pic>
        <p:nvPicPr>
          <p:cNvPr id="79" name="Picture 78" descr="A close up of a logo&#10;&#10;Description generated with very high confidence">
            <a:extLst>
              <a:ext uri="{FF2B5EF4-FFF2-40B4-BE49-F238E27FC236}">
                <a16:creationId xmlns:a16="http://schemas.microsoft.com/office/drawing/2014/main" id="{4AC1383A-2DFB-422E-8FB2-1CABD96DDF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6409944" cy="258395"/>
          </a:xfrm>
          <a:prstGeom prst="rect">
            <a:avLst/>
          </a:prstGeom>
        </p:spPr>
      </p:pic>
      <p:sp>
        <p:nvSpPr>
          <p:cNvPr id="3" name="Content Placeholder 2">
            <a:extLst>
              <a:ext uri="{FF2B5EF4-FFF2-40B4-BE49-F238E27FC236}">
                <a16:creationId xmlns:a16="http://schemas.microsoft.com/office/drawing/2014/main" id="{A7EFDDA3-4AE1-4282-90F2-0986190FCC49}"/>
              </a:ext>
            </a:extLst>
          </p:cNvPr>
          <p:cNvSpPr>
            <a:spLocks noGrp="1"/>
          </p:cNvSpPr>
          <p:nvPr>
            <p:ph idx="1"/>
          </p:nvPr>
        </p:nvSpPr>
        <p:spPr>
          <a:xfrm>
            <a:off x="680321" y="2336873"/>
            <a:ext cx="5104843" cy="3599316"/>
          </a:xfrm>
        </p:spPr>
        <p:txBody>
          <a:bodyPr>
            <a:noAutofit/>
          </a:bodyPr>
          <a:lstStyle/>
          <a:p>
            <a:r>
              <a:rPr lang="en-US" u="sng" dirty="0"/>
              <a:t>Citation</a:t>
            </a:r>
            <a:r>
              <a:rPr lang="en-US" dirty="0"/>
              <a:t>: Luke 3:38 – “the son of </a:t>
            </a:r>
            <a:r>
              <a:rPr lang="en-US" dirty="0" err="1"/>
              <a:t>Enos</a:t>
            </a:r>
            <a:r>
              <a:rPr lang="en-US" dirty="0"/>
              <a:t>, the son of Seth, the son of Adam, </a:t>
            </a:r>
            <a:r>
              <a:rPr lang="en-US" b="1" dirty="0"/>
              <a:t>the son of God</a:t>
            </a:r>
            <a:r>
              <a:rPr lang="en-US" dirty="0"/>
              <a:t>.” </a:t>
            </a:r>
          </a:p>
          <a:p>
            <a:r>
              <a:rPr lang="en-US" dirty="0"/>
              <a:t>Stick figure: </a:t>
            </a:r>
          </a:p>
          <a:p>
            <a:pPr lvl="1"/>
            <a:r>
              <a:rPr lang="en-US" sz="2400" u="sng" dirty="0"/>
              <a:t>Smile</a:t>
            </a:r>
            <a:r>
              <a:rPr lang="en-US" sz="2400" dirty="0"/>
              <a:t>: because he is the Son of God</a:t>
            </a:r>
          </a:p>
          <a:p>
            <a:pPr lvl="1"/>
            <a:r>
              <a:rPr lang="en-US" sz="2400" u="sng" dirty="0"/>
              <a:t>Face shining </a:t>
            </a:r>
            <a:r>
              <a:rPr lang="en-US" sz="2400" dirty="0"/>
              <a:t>(lines coming out of head): because he is shining with God’s glory from being a son of God </a:t>
            </a:r>
          </a:p>
        </p:txBody>
      </p:sp>
      <p:sp>
        <p:nvSpPr>
          <p:cNvPr id="81" name="Rectangle 80">
            <a:extLst>
              <a:ext uri="{FF2B5EF4-FFF2-40B4-BE49-F238E27FC236}">
                <a16:creationId xmlns:a16="http://schemas.microsoft.com/office/drawing/2014/main" id="{645EE119-0AC6-45BA-AE5E-A86AFE1C7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163" y="642795"/>
            <a:ext cx="4812406"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god's family">
            <a:extLst>
              <a:ext uri="{FF2B5EF4-FFF2-40B4-BE49-F238E27FC236}">
                <a16:creationId xmlns:a16="http://schemas.microsoft.com/office/drawing/2014/main" id="{E876F09C-08EE-4DF4-B72C-F2037A85A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933" y="1858696"/>
            <a:ext cx="4178419" cy="3133814"/>
          </a:xfrm>
          <a:prstGeom prst="rect">
            <a:avLst/>
          </a:prstGeom>
          <a:noFill/>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9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FED5428-B788-40A3-A5CB-6BDF858BE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Image result for the garden of eden">
            <a:extLst>
              <a:ext uri="{FF2B5EF4-FFF2-40B4-BE49-F238E27FC236}">
                <a16:creationId xmlns:a16="http://schemas.microsoft.com/office/drawing/2014/main" id="{53B66CBE-6E22-44A0-A4DC-9343FFB98A85}"/>
              </a:ext>
            </a:extLst>
          </p:cNvPr>
          <p:cNvPicPr>
            <a:picLocks noChangeAspect="1" noChangeArrowheads="1"/>
          </p:cNvPicPr>
          <p:nvPr/>
        </p:nvPicPr>
        <p:blipFill rotWithShape="1">
          <a:blip r:embed="rId2">
            <a:duotone>
              <a:prstClr val="black"/>
              <a:schemeClr val="bg2">
                <a:tint val="45000"/>
                <a:satMod val="400000"/>
              </a:schemeClr>
            </a:duotone>
            <a:alphaModFix amt="41000"/>
            <a:extLst>
              <a:ext uri="{28A0092B-C50C-407E-A947-70E740481C1C}">
                <a14:useLocalDpi xmlns:a14="http://schemas.microsoft.com/office/drawing/2010/main" val="0"/>
              </a:ext>
            </a:extLst>
          </a:blip>
          <a:srcRect l="2615" r="13386" b="1"/>
          <a:stretch/>
        </p:blipFill>
        <p:spPr bwMode="auto">
          <a:xfrm>
            <a:off x="20" y="106326"/>
            <a:ext cx="121919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BEB18A53-A5FF-4C09-A59A-B74B2850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6" name="Picture 75" descr="A close up of a logo&#10;&#10;Description generated with very high confidence">
            <a:extLst>
              <a:ext uri="{FF2B5EF4-FFF2-40B4-BE49-F238E27FC236}">
                <a16:creationId xmlns:a16="http://schemas.microsoft.com/office/drawing/2014/main" id="{3FF92139-1757-4FCA-8CAB-8FDD8B5CD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78" name="Rectangle 77">
            <a:extLst>
              <a:ext uri="{FF2B5EF4-FFF2-40B4-BE49-F238E27FC236}">
                <a16:creationId xmlns:a16="http://schemas.microsoft.com/office/drawing/2014/main" id="{D705871E-7776-4ADA-A14E-DAC5F2201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516C57-B0B2-4900-9668-A66EABD047E0}"/>
              </a:ext>
            </a:extLst>
          </p:cNvPr>
          <p:cNvSpPr>
            <a:spLocks noGrp="1"/>
          </p:cNvSpPr>
          <p:nvPr>
            <p:ph type="title"/>
          </p:nvPr>
        </p:nvSpPr>
        <p:spPr>
          <a:xfrm>
            <a:off x="680321" y="753228"/>
            <a:ext cx="9613861" cy="1080938"/>
          </a:xfrm>
        </p:spPr>
        <p:txBody>
          <a:bodyPr>
            <a:normAutofit/>
          </a:bodyPr>
          <a:lstStyle/>
          <a:p>
            <a:r>
              <a:rPr lang="en-US" sz="4400" b="1" dirty="0"/>
              <a:t>Role #2: Priest</a:t>
            </a:r>
          </a:p>
        </p:txBody>
      </p:sp>
      <p:pic>
        <p:nvPicPr>
          <p:cNvPr id="80" name="Picture 79" descr="A close up of a logo&#10;&#10;Description generated with very high confidence">
            <a:extLst>
              <a:ext uri="{FF2B5EF4-FFF2-40B4-BE49-F238E27FC236}">
                <a16:creationId xmlns:a16="http://schemas.microsoft.com/office/drawing/2014/main" id="{259672D3-2676-47EF-A559-DFD9D44746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2" name="Rectangle 81">
            <a:extLst>
              <a:ext uri="{FF2B5EF4-FFF2-40B4-BE49-F238E27FC236}">
                <a16:creationId xmlns:a16="http://schemas.microsoft.com/office/drawing/2014/main" id="{D50721BA-D423-40FA-85F0-0FA41DE4F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5408ECF-B0D5-48B4-875B-D5A264E7FA51}"/>
              </a:ext>
            </a:extLst>
          </p:cNvPr>
          <p:cNvSpPr>
            <a:spLocks noGrp="1"/>
          </p:cNvSpPr>
          <p:nvPr>
            <p:ph idx="1"/>
          </p:nvPr>
        </p:nvSpPr>
        <p:spPr>
          <a:xfrm>
            <a:off x="680321" y="2250509"/>
            <a:ext cx="9613861" cy="3395060"/>
          </a:xfrm>
        </p:spPr>
        <p:txBody>
          <a:bodyPr anchor="ctr">
            <a:noAutofit/>
          </a:bodyPr>
          <a:lstStyle/>
          <a:p>
            <a:pPr marL="0" indent="0">
              <a:buNone/>
            </a:pPr>
            <a:r>
              <a:rPr lang="en-US" sz="2800" dirty="0"/>
              <a:t>“The LORD God planted a garden in Eden, in the east, and </a:t>
            </a:r>
            <a:r>
              <a:rPr lang="en-US" sz="2800" u="sng" dirty="0"/>
              <a:t>placed there the man whom he had formed</a:t>
            </a:r>
            <a:r>
              <a:rPr lang="en-US" sz="2800" dirty="0"/>
              <a:t>…The LORD God then took the man and settled him in the garden of Eden, </a:t>
            </a:r>
            <a:r>
              <a:rPr lang="en-US" sz="2800" u="sng" dirty="0"/>
              <a:t>to cultivate and care for it</a:t>
            </a:r>
            <a:r>
              <a:rPr lang="en-US" sz="2800" dirty="0"/>
              <a:t>. The LORD God gave the man this order: You are free to eat from any of the trees of the garden except the tree of knowledge of good and evil. From that tree you shall not eat; when you eat from it you shall die.” ~ Genesis 2 </a:t>
            </a:r>
          </a:p>
        </p:txBody>
      </p:sp>
    </p:spTree>
    <p:extLst>
      <p:ext uri="{BB962C8B-B14F-4D97-AF65-F5344CB8AC3E}">
        <p14:creationId xmlns:p14="http://schemas.microsoft.com/office/powerpoint/2010/main" val="108342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700F-6F6B-445E-8B9E-544B512026E9}"/>
              </a:ext>
            </a:extLst>
          </p:cNvPr>
          <p:cNvSpPr>
            <a:spLocks noGrp="1"/>
          </p:cNvSpPr>
          <p:nvPr>
            <p:ph type="title"/>
          </p:nvPr>
        </p:nvSpPr>
        <p:spPr/>
        <p:txBody>
          <a:bodyPr>
            <a:normAutofit/>
          </a:bodyPr>
          <a:lstStyle/>
          <a:p>
            <a:r>
              <a:rPr lang="en-US" sz="4800" b="1" dirty="0"/>
              <a:t>Adam as Priest </a:t>
            </a:r>
          </a:p>
        </p:txBody>
      </p:sp>
      <p:sp>
        <p:nvSpPr>
          <p:cNvPr id="3" name="Content Placeholder 2">
            <a:extLst>
              <a:ext uri="{FF2B5EF4-FFF2-40B4-BE49-F238E27FC236}">
                <a16:creationId xmlns:a16="http://schemas.microsoft.com/office/drawing/2014/main" id="{8B268DFB-1491-4D61-A29C-7E4D47BF90BA}"/>
              </a:ext>
            </a:extLst>
          </p:cNvPr>
          <p:cNvSpPr>
            <a:spLocks noGrp="1"/>
          </p:cNvSpPr>
          <p:nvPr>
            <p:ph idx="1"/>
          </p:nvPr>
        </p:nvSpPr>
        <p:spPr/>
        <p:txBody>
          <a:bodyPr>
            <a:noAutofit/>
          </a:bodyPr>
          <a:lstStyle/>
          <a:p>
            <a:r>
              <a:rPr lang="en-US" sz="2800" dirty="0"/>
              <a:t>God places Adam in the Garden he has made “to till and keep it” (or cultivate and care for it)</a:t>
            </a:r>
          </a:p>
          <a:p>
            <a:r>
              <a:rPr lang="en-US" sz="2800" dirty="0"/>
              <a:t>wordplay going on:</a:t>
            </a:r>
          </a:p>
          <a:p>
            <a:pPr lvl="1"/>
            <a:r>
              <a:rPr lang="en-US" sz="2400" dirty="0"/>
              <a:t>In Hebrew “to till and keep” = to serve (it) and guard (it)</a:t>
            </a:r>
          </a:p>
          <a:p>
            <a:r>
              <a:rPr lang="en-US" sz="2800" dirty="0"/>
              <a:t>‘serve’ and ‘guard’ are two uncommon verbs to find together in the Bible</a:t>
            </a:r>
          </a:p>
          <a:p>
            <a:r>
              <a:rPr lang="en-US" sz="2800" dirty="0"/>
              <a:t>The next time we find them together is in Numbers 3:7-8, describing what the priests do in the place of worship</a:t>
            </a:r>
          </a:p>
        </p:txBody>
      </p:sp>
    </p:spTree>
    <p:extLst>
      <p:ext uri="{BB962C8B-B14F-4D97-AF65-F5344CB8AC3E}">
        <p14:creationId xmlns:p14="http://schemas.microsoft.com/office/powerpoint/2010/main" val="29853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1048</TotalTime>
  <Words>2101</Words>
  <Application>Microsoft Office PowerPoint</Application>
  <PresentationFormat>Widescreen</PresentationFormat>
  <Paragraphs>155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Trebuchet MS</vt:lpstr>
      <vt:lpstr>Wingdings</vt:lpstr>
      <vt:lpstr>Berlin</vt:lpstr>
      <vt:lpstr>The Five Roles of Adam</vt:lpstr>
      <vt:lpstr>The Creation of Adam </vt:lpstr>
      <vt:lpstr>What was the purpose of Adam’s life? </vt:lpstr>
      <vt:lpstr>Created in the “image and likeness of God”</vt:lpstr>
      <vt:lpstr>God’s image</vt:lpstr>
      <vt:lpstr>Image and Likeness of God</vt:lpstr>
      <vt:lpstr>Role #1: Son of God </vt:lpstr>
      <vt:lpstr>Role #2: Priest</vt:lpstr>
      <vt:lpstr>Adam as Priest </vt:lpstr>
      <vt:lpstr>Adam as Priest</vt:lpstr>
      <vt:lpstr>Role #3: King</vt:lpstr>
      <vt:lpstr>Adam as King</vt:lpstr>
      <vt:lpstr>Role #4: Prophet</vt:lpstr>
      <vt:lpstr>Adam as Prophet</vt:lpstr>
      <vt:lpstr>Role #5: Husband/Bridegroom</vt:lpstr>
      <vt:lpstr>Adam as Husband/Bridegroom </vt:lpstr>
      <vt:lpstr>Covenant-Making </vt:lpstr>
      <vt:lpstr>Why do we care about Adam’s roles?</vt:lpstr>
      <vt:lpstr>We question ourselves…</vt:lpstr>
      <vt:lpstr>What is the meaning of life?</vt:lpstr>
      <vt:lpstr>Our roles as Kings/Queens </vt:lpstr>
      <vt:lpstr>Our King/Queenship</vt:lpstr>
      <vt:lpstr>Our King/Queenship</vt:lpstr>
      <vt:lpstr>Our Reign</vt:lpstr>
      <vt:lpstr>Our role as Priest </vt:lpstr>
      <vt:lpstr>Our role as Priest</vt:lpstr>
      <vt:lpstr>Our Role as Priest</vt:lpstr>
      <vt:lpstr>The ministerial priesthood     &amp; the common priesthood</vt:lpstr>
      <vt:lpstr>Our role as Prophets</vt:lpstr>
      <vt:lpstr>Our role as brides/bridegrooms</vt:lpstr>
      <vt:lpstr>A glimpse of heaven… </vt:lpstr>
      <vt:lpstr>Our call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Five Roles of Adam</dc:title>
  <dc:creator>Anna Fera</dc:creator>
  <cp:lastModifiedBy>Rachel Potopa</cp:lastModifiedBy>
  <cp:revision>7</cp:revision>
  <dcterms:created xsi:type="dcterms:W3CDTF">2018-09-09T23:12:16Z</dcterms:created>
  <dcterms:modified xsi:type="dcterms:W3CDTF">2018-09-28T18:43:15Z</dcterms:modified>
</cp:coreProperties>
</file>